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3" r:id="rId1"/>
  </p:sldMasterIdLst>
  <p:notesMasterIdLst>
    <p:notesMasterId r:id="rId30"/>
  </p:notesMasterIdLst>
  <p:handoutMasterIdLst>
    <p:handoutMasterId r:id="rId31"/>
  </p:handoutMasterIdLst>
  <p:sldIdLst>
    <p:sldId id="335" r:id="rId2"/>
    <p:sldId id="259" r:id="rId3"/>
    <p:sldId id="312" r:id="rId4"/>
    <p:sldId id="402" r:id="rId5"/>
    <p:sldId id="403" r:id="rId6"/>
    <p:sldId id="336" r:id="rId7"/>
    <p:sldId id="399" r:id="rId8"/>
    <p:sldId id="405" r:id="rId9"/>
    <p:sldId id="404" r:id="rId10"/>
    <p:sldId id="400" r:id="rId11"/>
    <p:sldId id="340" r:id="rId12"/>
    <p:sldId id="341" r:id="rId13"/>
    <p:sldId id="381" r:id="rId14"/>
    <p:sldId id="343" r:id="rId15"/>
    <p:sldId id="406" r:id="rId16"/>
    <p:sldId id="407" r:id="rId17"/>
    <p:sldId id="342" r:id="rId18"/>
    <p:sldId id="397" r:id="rId19"/>
    <p:sldId id="345" r:id="rId20"/>
    <p:sldId id="344" r:id="rId21"/>
    <p:sldId id="348" r:id="rId22"/>
    <p:sldId id="346" r:id="rId23"/>
    <p:sldId id="408" r:id="rId24"/>
    <p:sldId id="409" r:id="rId25"/>
    <p:sldId id="347" r:id="rId26"/>
    <p:sldId id="350" r:id="rId27"/>
    <p:sldId id="351" r:id="rId28"/>
    <p:sldId id="401" r:id="rId29"/>
  </p:sldIdLst>
  <p:sldSz cx="9144000" cy="6858000" type="screen4x3"/>
  <p:notesSz cx="7010400" cy="9296400"/>
  <p:defaultTextStyle>
    <a:defPPr>
      <a:defRPr lang="en-US"/>
    </a:defPPr>
    <a:lvl1pPr algn="ctr" rtl="0" fontAlgn="base">
      <a:spcBef>
        <a:spcPct val="20000"/>
      </a:spcBef>
      <a:spcAft>
        <a:spcPct val="0"/>
      </a:spcAft>
      <a:buClr>
        <a:schemeClr val="bg2"/>
      </a:buClr>
      <a:buSzPct val="75000"/>
      <a:buFont typeface="Wingdings" pitchFamily="2" charset="2"/>
      <a:defRPr sz="2000" b="1" kern="1200">
        <a:solidFill>
          <a:srgbClr val="0066CC"/>
        </a:solidFill>
        <a:latin typeface="Verdana" pitchFamily="34" charset="0"/>
        <a:ea typeface="+mn-ea"/>
        <a:cs typeface="+mn-cs"/>
      </a:defRPr>
    </a:lvl1pPr>
    <a:lvl2pPr marL="457200" algn="ctr" rtl="0" fontAlgn="base">
      <a:spcBef>
        <a:spcPct val="20000"/>
      </a:spcBef>
      <a:spcAft>
        <a:spcPct val="0"/>
      </a:spcAft>
      <a:buClr>
        <a:schemeClr val="bg2"/>
      </a:buClr>
      <a:buSzPct val="75000"/>
      <a:buFont typeface="Wingdings" pitchFamily="2" charset="2"/>
      <a:defRPr sz="2000" b="1" kern="1200">
        <a:solidFill>
          <a:srgbClr val="0066CC"/>
        </a:solidFill>
        <a:latin typeface="Verdana" pitchFamily="34" charset="0"/>
        <a:ea typeface="+mn-ea"/>
        <a:cs typeface="+mn-cs"/>
      </a:defRPr>
    </a:lvl2pPr>
    <a:lvl3pPr marL="914400" algn="ctr" rtl="0" fontAlgn="base">
      <a:spcBef>
        <a:spcPct val="20000"/>
      </a:spcBef>
      <a:spcAft>
        <a:spcPct val="0"/>
      </a:spcAft>
      <a:buClr>
        <a:schemeClr val="bg2"/>
      </a:buClr>
      <a:buSzPct val="75000"/>
      <a:buFont typeface="Wingdings" pitchFamily="2" charset="2"/>
      <a:defRPr sz="2000" b="1" kern="1200">
        <a:solidFill>
          <a:srgbClr val="0066CC"/>
        </a:solidFill>
        <a:latin typeface="Verdana" pitchFamily="34" charset="0"/>
        <a:ea typeface="+mn-ea"/>
        <a:cs typeface="+mn-cs"/>
      </a:defRPr>
    </a:lvl3pPr>
    <a:lvl4pPr marL="1371600" algn="ctr" rtl="0" fontAlgn="base">
      <a:spcBef>
        <a:spcPct val="20000"/>
      </a:spcBef>
      <a:spcAft>
        <a:spcPct val="0"/>
      </a:spcAft>
      <a:buClr>
        <a:schemeClr val="bg2"/>
      </a:buClr>
      <a:buSzPct val="75000"/>
      <a:buFont typeface="Wingdings" pitchFamily="2" charset="2"/>
      <a:defRPr sz="2000" b="1" kern="1200">
        <a:solidFill>
          <a:srgbClr val="0066CC"/>
        </a:solidFill>
        <a:latin typeface="Verdana" pitchFamily="34" charset="0"/>
        <a:ea typeface="+mn-ea"/>
        <a:cs typeface="+mn-cs"/>
      </a:defRPr>
    </a:lvl4pPr>
    <a:lvl5pPr marL="1828800" algn="ctr" rtl="0" fontAlgn="base">
      <a:spcBef>
        <a:spcPct val="20000"/>
      </a:spcBef>
      <a:spcAft>
        <a:spcPct val="0"/>
      </a:spcAft>
      <a:buClr>
        <a:schemeClr val="bg2"/>
      </a:buClr>
      <a:buSzPct val="75000"/>
      <a:buFont typeface="Wingdings" pitchFamily="2" charset="2"/>
      <a:defRPr sz="2000" b="1" kern="1200">
        <a:solidFill>
          <a:srgbClr val="0066CC"/>
        </a:solidFill>
        <a:latin typeface="Verdana" pitchFamily="34" charset="0"/>
        <a:ea typeface="+mn-ea"/>
        <a:cs typeface="+mn-cs"/>
      </a:defRPr>
    </a:lvl5pPr>
    <a:lvl6pPr marL="2286000" algn="l" defTabSz="914400" rtl="0" eaLnBrk="1" latinLnBrk="0" hangingPunct="1">
      <a:defRPr sz="2000" b="1" kern="1200">
        <a:solidFill>
          <a:srgbClr val="0066CC"/>
        </a:solidFill>
        <a:latin typeface="Verdana" pitchFamily="34" charset="0"/>
        <a:ea typeface="+mn-ea"/>
        <a:cs typeface="+mn-cs"/>
      </a:defRPr>
    </a:lvl6pPr>
    <a:lvl7pPr marL="2743200" algn="l" defTabSz="914400" rtl="0" eaLnBrk="1" latinLnBrk="0" hangingPunct="1">
      <a:defRPr sz="2000" b="1" kern="1200">
        <a:solidFill>
          <a:srgbClr val="0066CC"/>
        </a:solidFill>
        <a:latin typeface="Verdana" pitchFamily="34" charset="0"/>
        <a:ea typeface="+mn-ea"/>
        <a:cs typeface="+mn-cs"/>
      </a:defRPr>
    </a:lvl7pPr>
    <a:lvl8pPr marL="3200400" algn="l" defTabSz="914400" rtl="0" eaLnBrk="1" latinLnBrk="0" hangingPunct="1">
      <a:defRPr sz="2000" b="1" kern="1200">
        <a:solidFill>
          <a:srgbClr val="0066CC"/>
        </a:solidFill>
        <a:latin typeface="Verdana" pitchFamily="34" charset="0"/>
        <a:ea typeface="+mn-ea"/>
        <a:cs typeface="+mn-cs"/>
      </a:defRPr>
    </a:lvl8pPr>
    <a:lvl9pPr marL="3657600" algn="l" defTabSz="914400" rtl="0" eaLnBrk="1" latinLnBrk="0" hangingPunct="1">
      <a:defRPr sz="2000" b="1" kern="1200">
        <a:solidFill>
          <a:srgbClr val="0066CC"/>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993366"/>
    <a:srgbClr val="CCECFF"/>
    <a:srgbClr val="FFCCFF"/>
    <a:srgbClr val="FFFF99"/>
    <a:srgbClr val="CCCCFF"/>
    <a:srgbClr val="CC0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00" autoAdjust="0"/>
    <p:restoredTop sz="98413" autoAdjust="0"/>
  </p:normalViewPr>
  <p:slideViewPr>
    <p:cSldViewPr>
      <p:cViewPr>
        <p:scale>
          <a:sx n="70" d="100"/>
          <a:sy n="70" d="100"/>
        </p:scale>
        <p:origin x="-1572"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1854"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5698" name="Rectangle 2"/>
          <p:cNvSpPr>
            <a:spLocks noGrp="1" noChangeArrowheads="1"/>
          </p:cNvSpPr>
          <p:nvPr>
            <p:ph type="hdr" sz="quarter"/>
          </p:nvPr>
        </p:nvSpPr>
        <p:spPr bwMode="auto">
          <a:xfrm>
            <a:off x="0" y="0"/>
            <a:ext cx="3036888"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buClrTx/>
              <a:buSzTx/>
              <a:buFontTx/>
              <a:buNone/>
              <a:defRPr sz="1200" b="0">
                <a:solidFill>
                  <a:schemeClr val="tx1"/>
                </a:solidFill>
                <a:latin typeface="Arial" charset="0"/>
              </a:defRPr>
            </a:lvl1pPr>
          </a:lstStyle>
          <a:p>
            <a:pPr>
              <a:defRPr/>
            </a:pPr>
            <a:endParaRPr lang="en-US"/>
          </a:p>
        </p:txBody>
      </p:sp>
      <p:sp>
        <p:nvSpPr>
          <p:cNvPr id="285699" name="Rectangle 3"/>
          <p:cNvSpPr>
            <a:spLocks noGrp="1" noChangeArrowheads="1"/>
          </p:cNvSpPr>
          <p:nvPr>
            <p:ph type="dt" sz="quarter" idx="1"/>
          </p:nvPr>
        </p:nvSpPr>
        <p:spPr bwMode="auto">
          <a:xfrm>
            <a:off x="3971925" y="0"/>
            <a:ext cx="3036888"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200" b="0">
                <a:solidFill>
                  <a:schemeClr val="tx1"/>
                </a:solidFill>
                <a:latin typeface="Arial" charset="0"/>
              </a:defRPr>
            </a:lvl1pPr>
          </a:lstStyle>
          <a:p>
            <a:pPr>
              <a:defRPr/>
            </a:pPr>
            <a:endParaRPr lang="en-US"/>
          </a:p>
        </p:txBody>
      </p:sp>
      <p:sp>
        <p:nvSpPr>
          <p:cNvPr id="285700" name="Rectangle 4"/>
          <p:cNvSpPr>
            <a:spLocks noGrp="1" noChangeArrowheads="1"/>
          </p:cNvSpPr>
          <p:nvPr>
            <p:ph type="ftr" sz="quarter" idx="2"/>
          </p:nvPr>
        </p:nvSpPr>
        <p:spPr bwMode="auto">
          <a:xfrm>
            <a:off x="0" y="8829675"/>
            <a:ext cx="3036888"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spcBef>
                <a:spcPct val="0"/>
              </a:spcBef>
              <a:buClrTx/>
              <a:buSzTx/>
              <a:buFontTx/>
              <a:buNone/>
              <a:defRPr sz="1200" b="0">
                <a:solidFill>
                  <a:schemeClr val="tx1"/>
                </a:solidFill>
                <a:latin typeface="Arial" charset="0"/>
              </a:defRPr>
            </a:lvl1pPr>
          </a:lstStyle>
          <a:p>
            <a:pPr>
              <a:defRPr/>
            </a:pPr>
            <a:endParaRPr lang="en-US"/>
          </a:p>
        </p:txBody>
      </p:sp>
      <p:sp>
        <p:nvSpPr>
          <p:cNvPr id="285701" name="Rectangle 5"/>
          <p:cNvSpPr>
            <a:spLocks noGrp="1" noChangeArrowheads="1"/>
          </p:cNvSpPr>
          <p:nvPr>
            <p:ph type="sldNum" sz="quarter" idx="3"/>
          </p:nvPr>
        </p:nvSpPr>
        <p:spPr bwMode="auto">
          <a:xfrm>
            <a:off x="3971925" y="8829675"/>
            <a:ext cx="3036888"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SzTx/>
              <a:buFontTx/>
              <a:buNone/>
              <a:defRPr sz="1200" b="0">
                <a:solidFill>
                  <a:schemeClr val="tx1"/>
                </a:solidFill>
                <a:latin typeface="Arial" charset="0"/>
              </a:defRPr>
            </a:lvl1pPr>
          </a:lstStyle>
          <a:p>
            <a:pPr>
              <a:defRPr/>
            </a:pPr>
            <a:fld id="{782B2D89-0A48-483E-AF46-D08653C48F8B}" type="slidenum">
              <a:rPr lang="en-US"/>
              <a:pPr>
                <a:defRPr/>
              </a:pPr>
              <a:t>‹#›</a:t>
            </a:fld>
            <a:endParaRPr lang="en-US"/>
          </a:p>
        </p:txBody>
      </p:sp>
    </p:spTree>
    <p:extLst>
      <p:ext uri="{BB962C8B-B14F-4D97-AF65-F5344CB8AC3E}">
        <p14:creationId xmlns:p14="http://schemas.microsoft.com/office/powerpoint/2010/main" val="8946621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3650" name="Rectangle 2"/>
          <p:cNvSpPr>
            <a:spLocks noGrp="1" noChangeArrowheads="1"/>
          </p:cNvSpPr>
          <p:nvPr>
            <p:ph type="hdr" sz="quarter"/>
          </p:nvPr>
        </p:nvSpPr>
        <p:spPr bwMode="auto">
          <a:xfrm>
            <a:off x="0" y="0"/>
            <a:ext cx="3036888"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buClrTx/>
              <a:buSzTx/>
              <a:buFontTx/>
              <a:buNone/>
              <a:defRPr sz="1200" b="0">
                <a:solidFill>
                  <a:schemeClr val="tx1"/>
                </a:solidFill>
                <a:latin typeface="Arial" charset="0"/>
              </a:defRPr>
            </a:lvl1pPr>
          </a:lstStyle>
          <a:p>
            <a:pPr>
              <a:defRPr/>
            </a:pPr>
            <a:endParaRPr lang="en-US"/>
          </a:p>
        </p:txBody>
      </p:sp>
      <p:sp>
        <p:nvSpPr>
          <p:cNvPr id="283651" name="Rectangle 3"/>
          <p:cNvSpPr>
            <a:spLocks noGrp="1" noChangeArrowheads="1"/>
          </p:cNvSpPr>
          <p:nvPr>
            <p:ph type="dt" idx="1"/>
          </p:nvPr>
        </p:nvSpPr>
        <p:spPr bwMode="auto">
          <a:xfrm>
            <a:off x="3971925" y="0"/>
            <a:ext cx="3036888"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200" b="0">
                <a:solidFill>
                  <a:schemeClr val="tx1"/>
                </a:solidFill>
                <a:latin typeface="Arial" charset="0"/>
              </a:defRPr>
            </a:lvl1pPr>
          </a:lstStyle>
          <a:p>
            <a:pPr>
              <a:defRPr/>
            </a:pPr>
            <a:endParaRPr lang="en-US"/>
          </a:p>
        </p:txBody>
      </p:sp>
      <p:sp>
        <p:nvSpPr>
          <p:cNvPr id="67588" name="Rectangle 4"/>
          <p:cNvSpPr>
            <a:spLocks noGrp="1" noRot="1" noChangeAspect="1" noChangeArrowheads="1" noTextEdit="1"/>
          </p:cNvSpPr>
          <p:nvPr>
            <p:ph type="sldImg" idx="2"/>
          </p:nvPr>
        </p:nvSpPr>
        <p:spPr bwMode="auto">
          <a:xfrm>
            <a:off x="1182688" y="696913"/>
            <a:ext cx="4649787" cy="3487737"/>
          </a:xfrm>
          <a:prstGeom prst="rect">
            <a:avLst/>
          </a:prstGeom>
          <a:noFill/>
          <a:ln w="9525">
            <a:solidFill>
              <a:srgbClr val="000000"/>
            </a:solidFill>
            <a:miter lim="800000"/>
            <a:headEnd/>
            <a:tailEnd/>
          </a:ln>
        </p:spPr>
      </p:sp>
      <p:sp>
        <p:nvSpPr>
          <p:cNvPr id="283653"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3654" name="Rectangle 6"/>
          <p:cNvSpPr>
            <a:spLocks noGrp="1" noChangeArrowheads="1"/>
          </p:cNvSpPr>
          <p:nvPr>
            <p:ph type="ftr" sz="quarter" idx="4"/>
          </p:nvPr>
        </p:nvSpPr>
        <p:spPr bwMode="auto">
          <a:xfrm>
            <a:off x="0" y="8829675"/>
            <a:ext cx="3036888"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spcBef>
                <a:spcPct val="0"/>
              </a:spcBef>
              <a:buClrTx/>
              <a:buSzTx/>
              <a:buFontTx/>
              <a:buNone/>
              <a:defRPr sz="1200" b="0">
                <a:solidFill>
                  <a:schemeClr val="tx1"/>
                </a:solidFill>
                <a:latin typeface="Arial" charset="0"/>
              </a:defRPr>
            </a:lvl1pPr>
          </a:lstStyle>
          <a:p>
            <a:pPr>
              <a:defRPr/>
            </a:pPr>
            <a:endParaRPr lang="en-US"/>
          </a:p>
        </p:txBody>
      </p:sp>
      <p:sp>
        <p:nvSpPr>
          <p:cNvPr id="283655" name="Rectangle 7"/>
          <p:cNvSpPr>
            <a:spLocks noGrp="1" noChangeArrowheads="1"/>
          </p:cNvSpPr>
          <p:nvPr>
            <p:ph type="sldNum" sz="quarter" idx="5"/>
          </p:nvPr>
        </p:nvSpPr>
        <p:spPr bwMode="auto">
          <a:xfrm>
            <a:off x="3971925" y="8829675"/>
            <a:ext cx="3036888"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SzTx/>
              <a:buFontTx/>
              <a:buNone/>
              <a:defRPr sz="1200" b="0">
                <a:solidFill>
                  <a:schemeClr val="tx1"/>
                </a:solidFill>
                <a:latin typeface="Arial" charset="0"/>
              </a:defRPr>
            </a:lvl1pPr>
          </a:lstStyle>
          <a:p>
            <a:pPr>
              <a:defRPr/>
            </a:pPr>
            <a:fld id="{7B6DA007-CAC2-4BB1-84CF-4F85EB3AB023}" type="slidenum">
              <a:rPr lang="en-US"/>
              <a:pPr>
                <a:defRPr/>
              </a:pPr>
              <a:t>‹#›</a:t>
            </a:fld>
            <a:endParaRPr lang="en-US"/>
          </a:p>
        </p:txBody>
      </p:sp>
    </p:spTree>
    <p:extLst>
      <p:ext uri="{BB962C8B-B14F-4D97-AF65-F5344CB8AC3E}">
        <p14:creationId xmlns:p14="http://schemas.microsoft.com/office/powerpoint/2010/main" val="33803593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1BEC1AB4-8104-402D-A3B2-E5A40E48D62C}" type="slidenum">
              <a:rPr lang="en-US" smtClean="0"/>
              <a:pPr/>
              <a:t>2</a:t>
            </a:fld>
            <a:endParaRPr lang="en-US" dirty="0" smtClean="0"/>
          </a:p>
        </p:txBody>
      </p:sp>
      <p:sp>
        <p:nvSpPr>
          <p:cNvPr id="68611" name="Rectangle 2"/>
          <p:cNvSpPr>
            <a:spLocks noGrp="1" noRot="1" noChangeAspect="1" noChangeArrowheads="1" noTextEdit="1"/>
          </p:cNvSpPr>
          <p:nvPr>
            <p:ph type="sldImg"/>
          </p:nvPr>
        </p:nvSpPr>
        <p:spPr>
          <a:xfrm>
            <a:off x="1333500" y="811213"/>
            <a:ext cx="4343400" cy="3257550"/>
          </a:xfrm>
          <a:ln w="12700" cap="flat"/>
        </p:spPr>
      </p:sp>
      <p:sp>
        <p:nvSpPr>
          <p:cNvPr id="68612" name="Rectangle 3"/>
          <p:cNvSpPr>
            <a:spLocks noGrp="1" noChangeArrowheads="1"/>
          </p:cNvSpPr>
          <p:nvPr>
            <p:ph type="body" idx="1"/>
          </p:nvPr>
        </p:nvSpPr>
        <p:spPr>
          <a:xfrm>
            <a:off x="969963" y="4406900"/>
            <a:ext cx="5084762" cy="3917950"/>
          </a:xfrm>
          <a:noFill/>
          <a:ln/>
        </p:spPr>
        <p:txBody>
          <a:bodyPr lIns="90488" tIns="44450" rIns="90488" bIns="44450"/>
          <a:lstStyle/>
          <a:p>
            <a:pPr eaLnBrk="1" hangingPunct="1"/>
            <a:endParaRPr lang="ms-MY"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6DA007-CAC2-4BB1-84CF-4F85EB3AB023}"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b="1" cap="all" baseline="0">
                <a:solidFill>
                  <a:schemeClr val="accent2">
                    <a:lumMod val="60000"/>
                    <a:lumOff val="40000"/>
                  </a:schemeClr>
                </a:solidFill>
              </a:defRPr>
            </a:lvl1pPr>
          </a:lstStyle>
          <a:p>
            <a:r>
              <a:rPr kumimoji="0" lang="en-US" dirty="0" smtClean="0"/>
              <a:t>Click to edit Master title style</a:t>
            </a:r>
            <a:endParaRPr kumimoji="0"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fld id="{042F93DB-62C2-4C67-B31C-02A947822F31}" type="datetimeFigureOut">
              <a:rPr lang="en-US" smtClean="0"/>
              <a:pPr>
                <a:defRPr/>
              </a:pPr>
              <a:t>2/10/2012</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EA69E617-3AB6-450F-8891-61CD11B17DC1}"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79EE5ED0-075C-4DF9-A025-B761BE25FFB7}" type="datetimeFigureOut">
              <a:rPr lang="en-US" smtClean="0"/>
              <a:pPr>
                <a:defRPr/>
              </a:pPr>
              <a:t>2/10/2012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7AFDDB8-E3AB-4ACB-B5D4-F07E53A02CB7}"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a:defRPr/>
            </a:pPr>
            <a:fld id="{6315A828-A8D9-4C8A-8C9A-A381D78E64B2}" type="datetimeFigureOut">
              <a:rPr lang="en-US" smtClean="0"/>
              <a:pPr>
                <a:defRPr/>
              </a:pPr>
              <a:t>2/10/2012</a:t>
            </a:fld>
            <a:endParaRPr lang="en-US"/>
          </a:p>
        </p:txBody>
      </p:sp>
      <p:sp>
        <p:nvSpPr>
          <p:cNvPr id="5" name="Footer Placeholder 4"/>
          <p:cNvSpPr>
            <a:spLocks noGrp="1"/>
          </p:cNvSpPr>
          <p:nvPr>
            <p:ph type="ftr" sz="quarter" idx="11"/>
          </p:nvPr>
        </p:nvSpPr>
        <p:spPr>
          <a:xfrm>
            <a:off x="457201" y="6248207"/>
            <a:ext cx="5573483" cy="365125"/>
          </a:xfrm>
        </p:spPr>
        <p:txBody>
          <a:bodyPr/>
          <a:lstStyle/>
          <a:p>
            <a:pPr>
              <a:defRPr/>
            </a:pP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pPr>
              <a:defRPr/>
            </a:pPr>
            <a:fld id="{21D36E6E-D594-491B-B5B6-360A27655A15}"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447800"/>
            <a:ext cx="40386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40386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7010400" y="6400800"/>
            <a:ext cx="2133600" cy="457200"/>
          </a:xfrm>
        </p:spPr>
        <p:txBody>
          <a:bodyPr/>
          <a:lstStyle>
            <a:lvl1pPr>
              <a:defRPr/>
            </a:lvl1pPr>
          </a:lstStyle>
          <a:p>
            <a:pPr>
              <a:defRPr/>
            </a:pPr>
            <a:fld id="{84B8F05B-7D6F-4D5F-8836-5B9BF2DA568E}" type="slidenum">
              <a:rPr lang="en-US"/>
              <a:pPr>
                <a:defRPr/>
              </a:pPr>
              <a:t>‹#›</a:t>
            </a:fld>
            <a:endParaRPr lang="en-US"/>
          </a:p>
        </p:txBody>
      </p:sp>
      <p:sp>
        <p:nvSpPr>
          <p:cNvPr id="6" name="Slide Number Placeholder 6"/>
          <p:cNvSpPr txBox="1">
            <a:spLocks/>
          </p:cNvSpPr>
          <p:nvPr userDrawn="1"/>
        </p:nvSpPr>
        <p:spPr>
          <a:xfrm>
            <a:off x="0" y="1272222"/>
            <a:ext cx="533400" cy="244476"/>
          </a:xfrm>
          <a:prstGeom prst="rect">
            <a:avLst/>
          </a:prstGeom>
        </p:spPr>
        <p:txBody>
          <a:bodyPr vert="horz" anchor="ctr" anchorCtr="0">
            <a:normAutofit fontScale="85000" lnSpcReduction="20000"/>
          </a:bodyPr>
          <a:lstStyle>
            <a:lvl1pPr>
              <a:defRPr>
                <a:solidFill>
                  <a:srgbClr val="FFFFFF"/>
                </a:solidFill>
              </a:defRPr>
            </a:lvl1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fld id="{58DB1180-9E18-4FDD-A948-CA19D97F5C9F}" type="slidenum">
              <a:rPr kumimoji="0" lang="en-US" sz="1400" b="1" i="0" u="none" strike="noStrike" kern="1200" cap="none" spc="0" normalizeH="0" baseline="0" noProof="0" smtClean="0">
                <a:ln>
                  <a:noFill/>
                </a:ln>
                <a:solidFill>
                  <a:srgbClr val="FFFFFF"/>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t>‹#›</a:t>
            </a:fld>
            <a:endParaRPr kumimoji="0" lang="en-US" sz="1400" b="1" i="0" u="none" strike="noStrike" kern="1200" cap="none" spc="0" normalizeH="0" baseline="0" noProof="0" dirty="0">
              <a:ln>
                <a:noFill/>
              </a:ln>
              <a:solidFill>
                <a:srgbClr val="FFFFFF"/>
              </a:solidFill>
              <a:effectLst/>
              <a:uLnTx/>
              <a:uFillTx/>
              <a:latin typeface="Verdana" pitchFamily="34" charset="0"/>
              <a:ea typeface="+mn-ea"/>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447800"/>
            <a:ext cx="8229600" cy="5029200"/>
          </a:xfrm>
        </p:spPr>
        <p:txBody>
          <a:bodyPr>
            <a:normAutofit/>
          </a:bodyPr>
          <a:lstStyle/>
          <a:p>
            <a:pPr lvl="0"/>
            <a:endParaRPr lang="en-US" noProof="0"/>
          </a:p>
        </p:txBody>
      </p:sp>
      <p:sp>
        <p:nvSpPr>
          <p:cNvPr id="4" name="Slide Number Placeholder 3"/>
          <p:cNvSpPr>
            <a:spLocks noGrp="1"/>
          </p:cNvSpPr>
          <p:nvPr>
            <p:ph type="sldNum" sz="quarter" idx="10"/>
          </p:nvPr>
        </p:nvSpPr>
        <p:spPr>
          <a:xfrm>
            <a:off x="7010400" y="6400800"/>
            <a:ext cx="2133600" cy="457200"/>
          </a:xfrm>
        </p:spPr>
        <p:txBody>
          <a:bodyPr/>
          <a:lstStyle>
            <a:lvl1pPr>
              <a:defRPr/>
            </a:lvl1pPr>
          </a:lstStyle>
          <a:p>
            <a:pPr>
              <a:defRPr/>
            </a:pPr>
            <a:fld id="{DDC984E7-5AA5-4F58-A4B3-627B2112746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47C9B81F-C347-4BEF-BFDF-29C42F48304A}" type="datetimeFigureOut">
              <a:rPr lang="en-US" smtClean="0"/>
              <a:pPr/>
              <a:t>2/10/2012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F841019B-879B-4D80-9680-3ABF474C9014}" type="slidenum">
              <a:rPr lang="en-US" smtClean="0"/>
              <a:pPr>
                <a:defRPr/>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a:defRPr/>
            </a:pPr>
            <a:fld id="{A846C6D4-5F11-4C16-960A-7DCD88CE705E}" type="datetimeFigureOut">
              <a:rPr lang="en-US" smtClean="0"/>
              <a:pPr>
                <a:defRPr/>
              </a:pPr>
              <a:t>2/10/2012</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C006587F-0250-42CB-90EE-B6662B7B0E3A}" type="slidenum">
              <a:rPr lang="en-US" smtClean="0"/>
              <a:pPr>
                <a:defRPr/>
              </a:pPr>
              <a:t>‹#›</a:t>
            </a:fld>
            <a:endParaRPr lang="en-US"/>
          </a:p>
        </p:txBody>
      </p:sp>
      <p:sp>
        <p:nvSpPr>
          <p:cNvPr id="14" name="Footer Placeholder 13"/>
          <p:cNvSpPr>
            <a:spLocks noGrp="1"/>
          </p:cNvSpPr>
          <p:nvPr>
            <p:ph type="ftr" sz="quarter" idx="12"/>
          </p:nvPr>
        </p:nvSpPr>
        <p:spPr/>
        <p:txBody>
          <a:body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pPr>
              <a:defRPr/>
            </a:pPr>
            <a:fld id="{97786159-1734-41BF-B3CB-B7B4C1DC9B03}" type="datetimeFigureOut">
              <a:rPr lang="en-US" smtClean="0"/>
              <a:pPr>
                <a:defRPr/>
              </a:pPr>
              <a:t>2/10/2012</a:t>
            </a:fld>
            <a:endParaRPr lang="en-US"/>
          </a:p>
        </p:txBody>
      </p:sp>
      <p:sp>
        <p:nvSpPr>
          <p:cNvPr id="10" name="Slide Number Placeholder 9"/>
          <p:cNvSpPr>
            <a:spLocks noGrp="1"/>
          </p:cNvSpPr>
          <p:nvPr>
            <p:ph type="sldNum" sz="quarter" idx="16"/>
          </p:nvPr>
        </p:nvSpPr>
        <p:spPr/>
        <p:txBody>
          <a:bodyPr rtlCol="0"/>
          <a:lstStyle/>
          <a:p>
            <a:pPr>
              <a:defRPr/>
            </a:pPr>
            <a:fld id="{5160F0D1-DFA6-46A9-917E-8E0CEA3C8955}" type="slidenum">
              <a:rPr lang="en-US" smtClean="0"/>
              <a:pPr>
                <a:defRPr/>
              </a:pPr>
              <a:t>‹#›</a:t>
            </a:fld>
            <a:endParaRPr lang="en-US"/>
          </a:p>
        </p:txBody>
      </p:sp>
      <p:sp>
        <p:nvSpPr>
          <p:cNvPr id="12" name="Footer Placeholder 11"/>
          <p:cNvSpPr>
            <a:spLocks noGrp="1"/>
          </p:cNvSpPr>
          <p:nvPr>
            <p:ph type="ftr" sz="quarter" idx="17"/>
          </p:nvPr>
        </p:nvSpPr>
        <p:spPr/>
        <p:txBody>
          <a:bodyPr rtlCol="0"/>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pPr>
              <a:defRPr/>
            </a:pPr>
            <a:fld id="{14EB7D7F-7654-41CF-B981-D44D4E05B560}" type="datetimeFigureOut">
              <a:rPr lang="en-US" smtClean="0"/>
              <a:pPr>
                <a:defRPr/>
              </a:pPr>
              <a:t>2/10/2012</a:t>
            </a:fld>
            <a:endParaRPr lang="en-US"/>
          </a:p>
        </p:txBody>
      </p:sp>
      <p:sp>
        <p:nvSpPr>
          <p:cNvPr id="12" name="Slide Number Placeholder 11"/>
          <p:cNvSpPr>
            <a:spLocks noGrp="1"/>
          </p:cNvSpPr>
          <p:nvPr>
            <p:ph type="sldNum" sz="quarter" idx="16"/>
          </p:nvPr>
        </p:nvSpPr>
        <p:spPr/>
        <p:txBody>
          <a:bodyPr rtlCol="0"/>
          <a:lstStyle/>
          <a:p>
            <a:pPr>
              <a:defRPr/>
            </a:pPr>
            <a:fld id="{3BF4358C-3D82-4647-8A47-9297A238E098}" type="slidenum">
              <a:rPr lang="en-US" smtClean="0"/>
              <a:pPr>
                <a:defRPr/>
              </a:pPr>
              <a:t>‹#›</a:t>
            </a:fld>
            <a:endParaRPr lang="en-US"/>
          </a:p>
        </p:txBody>
      </p:sp>
      <p:sp>
        <p:nvSpPr>
          <p:cNvPr id="14" name="Footer Placeholder 13"/>
          <p:cNvSpPr>
            <a:spLocks noGrp="1"/>
          </p:cNvSpPr>
          <p:nvPr>
            <p:ph type="ftr" sz="quarter" idx="17"/>
          </p:nvPr>
        </p:nvSpPr>
        <p:spPr/>
        <p:txBody>
          <a:bodyPr rtlCol="0"/>
          <a:lstStyle/>
          <a:p>
            <a:pPr>
              <a:defRPr/>
            </a:pP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9257D697-BBCC-4406-8A47-B4177029E373}" type="datetimeFigureOut">
              <a:rPr lang="en-US" smtClean="0"/>
              <a:pPr>
                <a:defRPr/>
              </a:pPr>
              <a:t>2/10/2012</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defRPr/>
            </a:pPr>
            <a:fld id="{4AAB7018-502D-43E2-A3D7-417E8EFFDAAD}"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ED2A6F9-720A-4DE3-85DC-8BD31602E2A0}" type="datetimeFigureOut">
              <a:rPr lang="en-US" smtClean="0"/>
              <a:pPr>
                <a:defRPr/>
              </a:pPr>
              <a:t>2/10/2012</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41D29504-4958-48DB-BA98-ABE1C2270172}"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367CD919-DE68-4E32-87C9-AB57BA801298}" type="datetimeFigureOut">
              <a:rPr lang="en-US" smtClean="0"/>
              <a:pPr>
                <a:defRPr/>
              </a:pPr>
              <a:t>2/10/2012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defRPr/>
            </a:pPr>
            <a:fld id="{58DB1180-9E18-4FDD-A948-CA19D97F5C9F}" type="slidenum">
              <a:rPr lang="en-US" smtClean="0"/>
              <a:pPr>
                <a:defRPr/>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a:defRPr/>
            </a:pPr>
            <a:fld id="{9A09BFB4-579B-4B8C-8023-48DC05438E82}" type="datetimeFigureOut">
              <a:rPr lang="en-US" smtClean="0"/>
              <a:pPr>
                <a:defRPr/>
              </a:pPr>
              <a:t>2/10/2012</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defRPr/>
            </a:pPr>
            <a:fld id="{A78AA047-4634-47FE-9A60-52C10794795A}" type="slidenum">
              <a:rPr lang="en-US" smtClean="0"/>
              <a:pPr>
                <a:defRPr/>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pPr>
              <a:defRPr/>
            </a:pP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9A089E8D-FA48-4831-9413-E2A662D05D3A}" type="datetimeFigureOut">
              <a:rPr lang="en-US" smtClean="0"/>
              <a:pPr>
                <a:defRPr/>
              </a:pPr>
              <a:t>2/10/2012</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039CEBE4-531D-4D69-8074-D6CBA02AA0FA}"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184" r:id="rId1"/>
    <p:sldLayoutId id="2147484185" r:id="rId2"/>
    <p:sldLayoutId id="2147484186" r:id="rId3"/>
    <p:sldLayoutId id="2147484187" r:id="rId4"/>
    <p:sldLayoutId id="2147484188" r:id="rId5"/>
    <p:sldLayoutId id="2147484189" r:id="rId6"/>
    <p:sldLayoutId id="2147484190" r:id="rId7"/>
    <p:sldLayoutId id="2147484191" r:id="rId8"/>
    <p:sldLayoutId id="2147484192" r:id="rId9"/>
    <p:sldLayoutId id="2147484193" r:id="rId10"/>
    <p:sldLayoutId id="2147484194" r:id="rId11"/>
    <p:sldLayoutId id="2147484195" r:id="rId12"/>
    <p:sldLayoutId id="2147484196" r:id="rId13"/>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27" name="Rectangle 3"/>
          <p:cNvSpPr>
            <a:spLocks noGrp="1" noChangeArrowheads="1"/>
          </p:cNvSpPr>
          <p:nvPr>
            <p:ph type="subTitle" idx="1"/>
          </p:nvPr>
        </p:nvSpPr>
        <p:spPr>
          <a:xfrm>
            <a:off x="152400" y="139700"/>
            <a:ext cx="6019800" cy="2146300"/>
          </a:xfrm>
        </p:spPr>
        <p:txBody>
          <a:bodyPr>
            <a:normAutofit/>
          </a:bodyPr>
          <a:lstStyle/>
          <a:p>
            <a:pPr eaLnBrk="1" fontAlgn="auto" hangingPunct="1">
              <a:spcAft>
                <a:spcPts val="0"/>
              </a:spcAft>
              <a:buFont typeface="Wingdings 2"/>
              <a:buNone/>
              <a:defRPr/>
            </a:pPr>
            <a:r>
              <a:rPr lang="en-US" sz="3200" b="1" dirty="0" smtClean="0">
                <a:solidFill>
                  <a:schemeClr val="accent2">
                    <a:lumMod val="60000"/>
                    <a:lumOff val="40000"/>
                  </a:schemeClr>
                </a:solidFill>
              </a:rPr>
              <a:t>Chapter 5:</a:t>
            </a:r>
          </a:p>
          <a:p>
            <a:pPr eaLnBrk="1" fontAlgn="auto" hangingPunct="1">
              <a:spcAft>
                <a:spcPts val="0"/>
              </a:spcAft>
              <a:buFont typeface="Wingdings 2"/>
              <a:buNone/>
              <a:defRPr/>
            </a:pPr>
            <a:r>
              <a:rPr lang="en-US" sz="3200" b="1" dirty="0" smtClean="0">
                <a:solidFill>
                  <a:schemeClr val="accent2">
                    <a:lumMod val="60000"/>
                    <a:lumOff val="40000"/>
                  </a:schemeClr>
                </a:solidFill>
              </a:rPr>
              <a:t>Part 1:</a:t>
            </a:r>
          </a:p>
          <a:p>
            <a:pPr eaLnBrk="1" fontAlgn="auto" hangingPunct="1">
              <a:spcAft>
                <a:spcPts val="0"/>
              </a:spcAft>
              <a:buFont typeface="Wingdings 2"/>
              <a:buNone/>
              <a:defRPr/>
            </a:pPr>
            <a:r>
              <a:rPr lang="en-US" sz="3200" b="1" dirty="0" smtClean="0">
                <a:solidFill>
                  <a:schemeClr val="accent2">
                    <a:lumMod val="60000"/>
                    <a:lumOff val="40000"/>
                  </a:schemeClr>
                </a:solidFill>
              </a:rPr>
              <a:t>DDL</a:t>
            </a:r>
          </a:p>
          <a:p>
            <a:pPr eaLnBrk="1" fontAlgn="auto" hangingPunct="1">
              <a:spcAft>
                <a:spcPts val="0"/>
              </a:spcAft>
              <a:buFont typeface="Wingdings 2"/>
              <a:buNone/>
              <a:defRPr/>
            </a:pPr>
            <a:endParaRPr lang="en-US" sz="3200" b="1" dirty="0">
              <a:solidFill>
                <a:schemeClr val="accent2">
                  <a:lumMod val="60000"/>
                  <a:lumOff val="40000"/>
                </a:schemeClr>
              </a:solidFill>
            </a:endParaRPr>
          </a:p>
        </p:txBody>
      </p:sp>
      <p:sp>
        <p:nvSpPr>
          <p:cNvPr id="16388" name="Rectangle 4"/>
          <p:cNvSpPr>
            <a:spLocks noChangeArrowheads="1"/>
          </p:cNvSpPr>
          <p:nvPr/>
        </p:nvSpPr>
        <p:spPr bwMode="auto">
          <a:xfrm>
            <a:off x="7010400" y="76200"/>
            <a:ext cx="2057400" cy="914400"/>
          </a:xfrm>
          <a:prstGeom prst="rect">
            <a:avLst/>
          </a:prstGeom>
          <a:noFill/>
          <a:ln w="9525">
            <a:noFill/>
            <a:miter lim="800000"/>
            <a:headEnd/>
            <a:tailEnd/>
          </a:ln>
        </p:spPr>
        <p:txBody>
          <a:bodyPr anchor="ctr"/>
          <a:lstStyle/>
          <a:p>
            <a:pPr algn="r">
              <a:spcBef>
                <a:spcPct val="0"/>
              </a:spcBef>
              <a:buClrTx/>
              <a:buSzTx/>
              <a:buFontTx/>
              <a:buNone/>
            </a:pPr>
            <a:endParaRPr lang="ms-MY" sz="2400">
              <a:solidFill>
                <a:schemeClr val="tx1"/>
              </a:solidFill>
            </a:endParaRPr>
          </a:p>
        </p:txBody>
      </p:sp>
      <p:sp>
        <p:nvSpPr>
          <p:cNvPr id="6" name="Title 5"/>
          <p:cNvSpPr>
            <a:spLocks noGrp="1"/>
          </p:cNvSpPr>
          <p:nvPr>
            <p:ph type="ctrTitle"/>
          </p:nvPr>
        </p:nvSpPr>
        <p:spPr/>
        <p:txBody>
          <a:bodyPr/>
          <a:lstStyle/>
          <a:p>
            <a:r>
              <a:rPr lang="en-US" dirty="0" smtClean="0"/>
              <a:t>STRUCTURED QUERY LANGUAGE (SQL)</a:t>
            </a:r>
            <a:endParaRPr lang="ms-MY"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SQL</a:t>
            </a:r>
            <a:endParaRPr lang="ms-MY" dirty="0"/>
          </a:p>
        </p:txBody>
      </p:sp>
      <p:sp>
        <p:nvSpPr>
          <p:cNvPr id="3" name="Slide Number Placeholder 2"/>
          <p:cNvSpPr>
            <a:spLocks noGrp="1"/>
          </p:cNvSpPr>
          <p:nvPr>
            <p:ph type="sldNum" sz="quarter" idx="12"/>
          </p:nvPr>
        </p:nvSpPr>
        <p:spPr/>
        <p:txBody>
          <a:bodyPr>
            <a:normAutofit fontScale="85000" lnSpcReduction="20000"/>
          </a:bodyPr>
          <a:lstStyle/>
          <a:p>
            <a:pPr>
              <a:defRPr/>
            </a:pPr>
            <a:fld id="{F841019B-879B-4D80-9680-3ABF474C9014}" type="slidenum">
              <a:rPr lang="en-US" smtClean="0"/>
              <a:pPr>
                <a:defRPr/>
              </a:pPr>
              <a:t>10</a:t>
            </a:fld>
            <a:endParaRPr lang="en-US" dirty="0"/>
          </a:p>
        </p:txBody>
      </p:sp>
      <p:sp>
        <p:nvSpPr>
          <p:cNvPr id="4" name="Content Placeholder 3"/>
          <p:cNvSpPr>
            <a:spLocks noGrp="1"/>
          </p:cNvSpPr>
          <p:nvPr>
            <p:ph sz="quarter" idx="1"/>
          </p:nvPr>
        </p:nvSpPr>
        <p:spPr>
          <a:xfrm>
            <a:off x="612648" y="1600200"/>
            <a:ext cx="8153400" cy="4953000"/>
          </a:xfrm>
        </p:spPr>
        <p:txBody>
          <a:bodyPr>
            <a:noAutofit/>
          </a:bodyPr>
          <a:lstStyle/>
          <a:p>
            <a:pPr marL="381000" indent="-381000" algn="just">
              <a:buFont typeface="Wingdings 2"/>
              <a:buChar char=""/>
              <a:defRPr/>
            </a:pPr>
            <a:r>
              <a:rPr lang="en-US" sz="2000" b="1" dirty="0" smtClean="0"/>
              <a:t>Advantages of SQL are:</a:t>
            </a:r>
          </a:p>
          <a:p>
            <a:pPr marL="800100" lvl="1" indent="-342900" algn="just">
              <a:buClr>
                <a:srgbClr val="993366"/>
              </a:buClr>
              <a:buFont typeface="Wingdings" pitchFamily="2" charset="2"/>
              <a:buAutoNum type="arabicPeriod"/>
              <a:defRPr/>
            </a:pPr>
            <a:r>
              <a:rPr lang="en-US" sz="2000" b="1" dirty="0" smtClean="0">
                <a:solidFill>
                  <a:srgbClr val="0070C0"/>
                </a:solidFill>
              </a:rPr>
              <a:t>SQL is relatively easy to learn:</a:t>
            </a:r>
          </a:p>
          <a:p>
            <a:pPr marL="800100" lvl="1" indent="-342900" algn="just">
              <a:lnSpc>
                <a:spcPct val="0"/>
              </a:lnSpc>
              <a:buClr>
                <a:srgbClr val="993366"/>
              </a:buClr>
              <a:buFont typeface="Wingdings"/>
              <a:buChar char=""/>
              <a:defRPr/>
            </a:pPr>
            <a:endParaRPr lang="en-US" sz="2000" b="1" dirty="0" smtClean="0"/>
          </a:p>
          <a:p>
            <a:pPr marL="1219200" lvl="2" indent="-304800" algn="just">
              <a:spcBef>
                <a:spcPts val="0"/>
              </a:spcBef>
              <a:buClr>
                <a:srgbClr val="993366"/>
              </a:buClr>
              <a:buFont typeface="Wingdings 2"/>
              <a:buChar char=""/>
              <a:defRPr/>
            </a:pPr>
            <a:r>
              <a:rPr lang="en-US" sz="2000" b="1" dirty="0" smtClean="0">
                <a:solidFill>
                  <a:srgbClr val="C00000"/>
                </a:solidFill>
              </a:rPr>
              <a:t>non-procedural</a:t>
            </a:r>
            <a:r>
              <a:rPr lang="en-US" sz="2000" dirty="0" smtClean="0"/>
              <a:t> - </a:t>
            </a:r>
            <a:r>
              <a:rPr lang="en-US" sz="2000" b="1" dirty="0" smtClean="0">
                <a:solidFill>
                  <a:srgbClr val="C00000"/>
                </a:solidFill>
              </a:rPr>
              <a:t>you specify </a:t>
            </a:r>
            <a:r>
              <a:rPr lang="en-US" sz="2000" b="1" i="1" dirty="0" smtClean="0"/>
              <a:t>what</a:t>
            </a:r>
            <a:r>
              <a:rPr lang="en-US" sz="2000" b="1" dirty="0" smtClean="0">
                <a:solidFill>
                  <a:srgbClr val="C00000"/>
                </a:solidFill>
              </a:rPr>
              <a:t> information you require, rather than </a:t>
            </a:r>
            <a:r>
              <a:rPr lang="en-US" sz="2000" b="1" i="1" dirty="0" smtClean="0"/>
              <a:t>how</a:t>
            </a:r>
            <a:r>
              <a:rPr lang="en-US" sz="2000" b="1" dirty="0" smtClean="0"/>
              <a:t> </a:t>
            </a:r>
            <a:r>
              <a:rPr lang="en-US" sz="2000" b="1" dirty="0" smtClean="0">
                <a:solidFill>
                  <a:srgbClr val="C00000"/>
                </a:solidFill>
              </a:rPr>
              <a:t>to get it;</a:t>
            </a:r>
          </a:p>
          <a:p>
            <a:pPr marL="800100" lvl="1" indent="-342900" algn="just">
              <a:buClr>
                <a:srgbClr val="993366"/>
              </a:buClr>
              <a:buFont typeface="Wingdings" pitchFamily="2" charset="2"/>
              <a:buAutoNum type="arabicPeriod" startAt="2"/>
              <a:defRPr/>
            </a:pPr>
            <a:r>
              <a:rPr lang="en-US" sz="2000" b="1" dirty="0" smtClean="0">
                <a:solidFill>
                  <a:srgbClr val="0070C0"/>
                </a:solidFill>
              </a:rPr>
              <a:t>Consists of standard English words:</a:t>
            </a:r>
            <a:endParaRPr lang="en-US" sz="2000" dirty="0" smtClean="0">
              <a:solidFill>
                <a:srgbClr val="0070C0"/>
              </a:solidFill>
            </a:endParaRPr>
          </a:p>
          <a:p>
            <a:pPr marL="1219200" lvl="2" indent="-304800" algn="just">
              <a:buClr>
                <a:srgbClr val="993366"/>
              </a:buClr>
              <a:buFont typeface="Wingdings 2"/>
              <a:buChar char=""/>
              <a:defRPr/>
            </a:pPr>
            <a:r>
              <a:rPr lang="en-US" sz="2000" b="1" dirty="0" smtClean="0">
                <a:solidFill>
                  <a:srgbClr val="0000CC"/>
                </a:solidFill>
                <a:latin typeface="Courier New" pitchFamily="49" charset="0"/>
                <a:cs typeface="Courier New" pitchFamily="49" charset="0"/>
              </a:rPr>
              <a:t>CREATE TABLE book </a:t>
            </a:r>
          </a:p>
          <a:p>
            <a:pPr marL="1219200" lvl="2" indent="-304800" algn="just">
              <a:buClr>
                <a:srgbClr val="993366"/>
              </a:buClr>
              <a:buNone/>
              <a:defRPr/>
            </a:pPr>
            <a:r>
              <a:rPr lang="en-US" sz="2000" b="1" dirty="0" smtClean="0">
                <a:solidFill>
                  <a:srgbClr val="0000CC"/>
                </a:solidFill>
                <a:latin typeface="Courier New" pitchFamily="49" charset="0"/>
                <a:cs typeface="Courier New" pitchFamily="49" charset="0"/>
              </a:rPr>
              <a:t>	(ISBN  VARCHAR(15),</a:t>
            </a:r>
          </a:p>
          <a:p>
            <a:pPr marL="1219200" lvl="2" indent="-304800" algn="just">
              <a:buClr>
                <a:srgbClr val="993366"/>
              </a:buClr>
              <a:buNone/>
              <a:defRPr/>
            </a:pPr>
            <a:r>
              <a:rPr lang="en-US" sz="2000" b="1" dirty="0" smtClean="0">
                <a:solidFill>
                  <a:srgbClr val="0000CC"/>
                </a:solidFill>
                <a:latin typeface="Courier New" pitchFamily="49" charset="0"/>
                <a:cs typeface="Courier New" pitchFamily="49" charset="0"/>
              </a:rPr>
              <a:t>	 title VARCHAR(95), </a:t>
            </a:r>
          </a:p>
          <a:p>
            <a:pPr marL="1219200" lvl="2" indent="-304800" algn="just">
              <a:buClr>
                <a:srgbClr val="993366"/>
              </a:buClr>
              <a:buNone/>
              <a:defRPr/>
            </a:pPr>
            <a:r>
              <a:rPr lang="en-US" sz="2000" b="1" dirty="0" smtClean="0">
                <a:solidFill>
                  <a:srgbClr val="0000CC"/>
                </a:solidFill>
                <a:latin typeface="Courier New" pitchFamily="49" charset="0"/>
                <a:cs typeface="Courier New" pitchFamily="49" charset="0"/>
              </a:rPr>
              <a:t>	 price DECIMAL(4,2));</a:t>
            </a:r>
          </a:p>
          <a:p>
            <a:pPr marL="800100" lvl="1" indent="-342900" algn="just">
              <a:buClr>
                <a:srgbClr val="993366"/>
              </a:buClr>
              <a:buFont typeface="Wingdings" pitchFamily="2" charset="2"/>
              <a:buAutoNum type="arabicPeriod" startAt="2"/>
              <a:defRPr/>
            </a:pPr>
            <a:r>
              <a:rPr lang="en-US" sz="2000" b="1" dirty="0" smtClean="0">
                <a:solidFill>
                  <a:srgbClr val="0070C0"/>
                </a:solidFill>
              </a:rPr>
              <a:t>Can be used by a range of users:</a:t>
            </a:r>
          </a:p>
          <a:p>
            <a:pPr marL="1219200" lvl="2" indent="-304800" algn="just">
              <a:buClr>
                <a:srgbClr val="993366"/>
              </a:buClr>
              <a:buFont typeface="Wingdings 2"/>
              <a:buChar char=""/>
              <a:defRPr/>
            </a:pPr>
            <a:r>
              <a:rPr lang="en-US" sz="2000" dirty="0" smtClean="0"/>
              <a:t>Database Administrator (DBA)</a:t>
            </a:r>
          </a:p>
          <a:p>
            <a:pPr marL="1219200" lvl="2" indent="-304800" algn="just">
              <a:buClr>
                <a:srgbClr val="993366"/>
              </a:buClr>
              <a:buFont typeface="Wingdings 2"/>
              <a:buChar char=""/>
              <a:defRPr/>
            </a:pPr>
            <a:r>
              <a:rPr lang="en-US" sz="2000" dirty="0" smtClean="0"/>
              <a:t>Management Personnel</a:t>
            </a:r>
          </a:p>
          <a:p>
            <a:pPr marL="1219200" lvl="2" indent="-304800" algn="just">
              <a:buClr>
                <a:srgbClr val="993366"/>
              </a:buClr>
              <a:buFont typeface="Wingdings 2"/>
              <a:buChar char=""/>
              <a:defRPr/>
            </a:pPr>
            <a:r>
              <a:rPr lang="en-US" sz="2000" dirty="0" smtClean="0"/>
              <a:t>Application Developers</a:t>
            </a:r>
          </a:p>
          <a:p>
            <a:pPr marL="1219200" lvl="2" indent="-304800" algn="just">
              <a:buClr>
                <a:srgbClr val="993366"/>
              </a:buClr>
              <a:buFont typeface="Wingdings 2"/>
              <a:buChar char=""/>
              <a:defRPr/>
            </a:pPr>
            <a:r>
              <a:rPr lang="en-US" sz="2000" dirty="0" smtClean="0"/>
              <a:t>Many others type of end-users</a:t>
            </a:r>
          </a:p>
          <a:p>
            <a:endParaRPr lang="ms-MY"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dirty="0" smtClean="0"/>
              <a:t>Writing SQL Commands</a:t>
            </a:r>
          </a:p>
        </p:txBody>
      </p:sp>
      <p:sp>
        <p:nvSpPr>
          <p:cNvPr id="4" name="Slide Number Placeholder 3"/>
          <p:cNvSpPr>
            <a:spLocks noGrp="1"/>
          </p:cNvSpPr>
          <p:nvPr>
            <p:ph type="sldNum" sz="quarter" idx="12"/>
          </p:nvPr>
        </p:nvSpPr>
        <p:spPr/>
        <p:txBody>
          <a:bodyPr>
            <a:normAutofit fontScale="85000" lnSpcReduction="20000"/>
          </a:bodyPr>
          <a:lstStyle/>
          <a:p>
            <a:pPr>
              <a:defRPr/>
            </a:pPr>
            <a:fld id="{543501E3-24F4-496D-8A96-E87C800B15E1}" type="slidenum">
              <a:rPr lang="en-US"/>
              <a:pPr>
                <a:defRPr/>
              </a:pPr>
              <a:t>11</a:t>
            </a:fld>
            <a:endParaRPr lang="en-US" dirty="0"/>
          </a:p>
        </p:txBody>
      </p:sp>
      <p:sp>
        <p:nvSpPr>
          <p:cNvPr id="441347" name="Rectangle 3"/>
          <p:cNvSpPr>
            <a:spLocks noGrp="1" noChangeArrowheads="1"/>
          </p:cNvSpPr>
          <p:nvPr>
            <p:ph sz="quarter" idx="1"/>
          </p:nvPr>
        </p:nvSpPr>
        <p:spPr>
          <a:xfrm>
            <a:off x="533400" y="1600200"/>
            <a:ext cx="8534400" cy="5029200"/>
          </a:xfrm>
        </p:spPr>
        <p:txBody>
          <a:bodyPr>
            <a:normAutofit/>
          </a:bodyPr>
          <a:lstStyle/>
          <a:p>
            <a:pPr marL="0" indent="-274320" eaLnBrk="1" fontAlgn="auto" hangingPunct="1">
              <a:lnSpc>
                <a:spcPct val="140000"/>
              </a:lnSpc>
              <a:spcBef>
                <a:spcPts val="0"/>
              </a:spcBef>
              <a:spcAft>
                <a:spcPts val="0"/>
              </a:spcAft>
              <a:buNone/>
              <a:defRPr/>
            </a:pPr>
            <a:r>
              <a:rPr lang="en-US" sz="2000" dirty="0"/>
              <a:t>SQL statement consists of </a:t>
            </a:r>
            <a:r>
              <a:rPr lang="en-US" sz="2000" b="1" dirty="0">
                <a:solidFill>
                  <a:srgbClr val="0070C0"/>
                </a:solidFill>
              </a:rPr>
              <a:t>reserved words</a:t>
            </a:r>
            <a:r>
              <a:rPr lang="en-US" sz="2000" dirty="0">
                <a:solidFill>
                  <a:srgbClr val="0070C0"/>
                </a:solidFill>
              </a:rPr>
              <a:t> </a:t>
            </a:r>
            <a:r>
              <a:rPr lang="en-US" sz="2000" dirty="0"/>
              <a:t>and </a:t>
            </a:r>
            <a:r>
              <a:rPr lang="en-US" sz="2000" b="1" dirty="0" smtClean="0">
                <a:solidFill>
                  <a:srgbClr val="0070C0"/>
                </a:solidFill>
              </a:rPr>
              <a:t>user defined </a:t>
            </a:r>
            <a:r>
              <a:rPr lang="en-US" sz="2000" b="1" dirty="0">
                <a:solidFill>
                  <a:srgbClr val="0070C0"/>
                </a:solidFill>
              </a:rPr>
              <a:t>words.</a:t>
            </a:r>
          </a:p>
          <a:p>
            <a:pPr marL="548640" lvl="1" indent="-274320" eaLnBrk="1" fontAlgn="auto" hangingPunct="1">
              <a:lnSpc>
                <a:spcPct val="140000"/>
              </a:lnSpc>
              <a:spcBef>
                <a:spcPts val="0"/>
              </a:spcBef>
              <a:spcAft>
                <a:spcPts val="0"/>
              </a:spcAft>
              <a:buFont typeface="Wingdings"/>
              <a:buChar char=""/>
              <a:defRPr/>
            </a:pPr>
            <a:r>
              <a:rPr lang="en-US" sz="2000" b="1" u="sng" dirty="0">
                <a:solidFill>
                  <a:srgbClr val="0070C0"/>
                </a:solidFill>
              </a:rPr>
              <a:t>Reserved words</a:t>
            </a:r>
            <a:r>
              <a:rPr lang="en-US" sz="2000" dirty="0">
                <a:solidFill>
                  <a:schemeClr val="accent2">
                    <a:lumMod val="75000"/>
                  </a:schemeClr>
                </a:solidFill>
              </a:rPr>
              <a:t> </a:t>
            </a:r>
            <a:r>
              <a:rPr lang="en-US" sz="2000" dirty="0">
                <a:solidFill>
                  <a:schemeClr val="accent4">
                    <a:lumMod val="50000"/>
                  </a:schemeClr>
                </a:solidFill>
              </a:rPr>
              <a:t>are a </a:t>
            </a:r>
            <a:r>
              <a:rPr lang="en-US" sz="2000" b="1" dirty="0">
                <a:solidFill>
                  <a:schemeClr val="accent4">
                    <a:lumMod val="50000"/>
                  </a:schemeClr>
                </a:solidFill>
              </a:rPr>
              <a:t>fixed</a:t>
            </a:r>
            <a:r>
              <a:rPr lang="en-US" sz="2000" dirty="0">
                <a:solidFill>
                  <a:schemeClr val="accent4">
                    <a:lumMod val="50000"/>
                  </a:schemeClr>
                </a:solidFill>
              </a:rPr>
              <a:t> part of SQL and </a:t>
            </a:r>
            <a:r>
              <a:rPr lang="en-US" sz="2000" b="1" dirty="0">
                <a:solidFill>
                  <a:schemeClr val="accent4">
                    <a:lumMod val="50000"/>
                  </a:schemeClr>
                </a:solidFill>
              </a:rPr>
              <a:t>must be spelt exactly as required</a:t>
            </a:r>
            <a:r>
              <a:rPr lang="en-US" sz="2000" dirty="0">
                <a:solidFill>
                  <a:schemeClr val="accent4">
                    <a:lumMod val="50000"/>
                  </a:schemeClr>
                </a:solidFill>
              </a:rPr>
              <a:t> and </a:t>
            </a:r>
            <a:r>
              <a:rPr lang="en-US" sz="2000" b="1" dirty="0">
                <a:solidFill>
                  <a:schemeClr val="accent4">
                    <a:lumMod val="50000"/>
                  </a:schemeClr>
                </a:solidFill>
              </a:rPr>
              <a:t>can not be split across lines. </a:t>
            </a:r>
          </a:p>
          <a:p>
            <a:pPr marL="548640" lvl="1" indent="-274320" eaLnBrk="1" fontAlgn="auto" hangingPunct="1">
              <a:lnSpc>
                <a:spcPct val="140000"/>
              </a:lnSpc>
              <a:spcBef>
                <a:spcPts val="0"/>
              </a:spcBef>
              <a:spcAft>
                <a:spcPts val="0"/>
              </a:spcAft>
              <a:buFont typeface="Wingdings"/>
              <a:buChar char=""/>
              <a:defRPr/>
            </a:pPr>
            <a:r>
              <a:rPr lang="en-US" sz="2000" b="1" u="sng" dirty="0">
                <a:solidFill>
                  <a:srgbClr val="0070C0"/>
                </a:solidFill>
              </a:rPr>
              <a:t>User-defined</a:t>
            </a:r>
            <a:r>
              <a:rPr lang="en-US" sz="2000" b="1" dirty="0"/>
              <a:t> </a:t>
            </a:r>
            <a:r>
              <a:rPr lang="en-US" sz="2000" dirty="0">
                <a:solidFill>
                  <a:schemeClr val="accent4">
                    <a:lumMod val="50000"/>
                  </a:schemeClr>
                </a:solidFill>
              </a:rPr>
              <a:t>words are </a:t>
            </a:r>
            <a:r>
              <a:rPr lang="en-US" sz="2000" b="1" dirty="0">
                <a:solidFill>
                  <a:schemeClr val="accent4">
                    <a:lumMod val="50000"/>
                  </a:schemeClr>
                </a:solidFill>
              </a:rPr>
              <a:t>made up by user</a:t>
            </a:r>
            <a:r>
              <a:rPr lang="en-US" sz="2000" dirty="0">
                <a:solidFill>
                  <a:schemeClr val="accent4">
                    <a:lumMod val="50000"/>
                  </a:schemeClr>
                </a:solidFill>
              </a:rPr>
              <a:t> and </a:t>
            </a:r>
            <a:r>
              <a:rPr lang="en-US" sz="2000" b="1" dirty="0">
                <a:solidFill>
                  <a:schemeClr val="accent4">
                    <a:lumMod val="50000"/>
                  </a:schemeClr>
                </a:solidFill>
              </a:rPr>
              <a:t>represent names of various database objects</a:t>
            </a:r>
            <a:r>
              <a:rPr lang="en-US" sz="2000" dirty="0">
                <a:solidFill>
                  <a:schemeClr val="accent4">
                    <a:lumMod val="50000"/>
                  </a:schemeClr>
                </a:solidFill>
              </a:rPr>
              <a:t> such as relations, columns, views.</a:t>
            </a:r>
          </a:p>
          <a:p>
            <a:pPr marL="274320" indent="-274320"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dirty="0" smtClean="0"/>
              <a:t>Writing SQL Commands</a:t>
            </a:r>
          </a:p>
        </p:txBody>
      </p:sp>
      <p:sp>
        <p:nvSpPr>
          <p:cNvPr id="4" name="Slide Number Placeholder 3"/>
          <p:cNvSpPr>
            <a:spLocks noGrp="1"/>
          </p:cNvSpPr>
          <p:nvPr>
            <p:ph type="sldNum" sz="quarter" idx="12"/>
          </p:nvPr>
        </p:nvSpPr>
        <p:spPr/>
        <p:txBody>
          <a:bodyPr>
            <a:normAutofit fontScale="85000" lnSpcReduction="20000"/>
          </a:bodyPr>
          <a:lstStyle/>
          <a:p>
            <a:pPr>
              <a:defRPr/>
            </a:pPr>
            <a:fld id="{5A47D502-D8A4-4CA6-AC6D-E7B6FDF7EF5F}" type="slidenum">
              <a:rPr lang="en-US"/>
              <a:pPr>
                <a:defRPr/>
              </a:pPr>
              <a:t>12</a:t>
            </a:fld>
            <a:endParaRPr lang="en-US" dirty="0"/>
          </a:p>
        </p:txBody>
      </p:sp>
      <p:sp>
        <p:nvSpPr>
          <p:cNvPr id="442371" name="Rectangle 3"/>
          <p:cNvSpPr>
            <a:spLocks noGrp="1" noChangeArrowheads="1"/>
          </p:cNvSpPr>
          <p:nvPr>
            <p:ph sz="quarter" idx="1"/>
          </p:nvPr>
        </p:nvSpPr>
        <p:spPr>
          <a:xfrm>
            <a:off x="482600" y="1536700"/>
            <a:ext cx="8305800" cy="5029200"/>
          </a:xfrm>
        </p:spPr>
        <p:txBody>
          <a:bodyPr>
            <a:normAutofit/>
          </a:bodyPr>
          <a:lstStyle/>
          <a:p>
            <a:pPr marL="0" indent="0" eaLnBrk="1" fontAlgn="auto" hangingPunct="1">
              <a:lnSpc>
                <a:spcPct val="120000"/>
              </a:lnSpc>
              <a:spcAft>
                <a:spcPts val="0"/>
              </a:spcAft>
              <a:buNone/>
              <a:defRPr/>
            </a:pPr>
            <a:r>
              <a:rPr lang="en-US" sz="2000" dirty="0"/>
              <a:t>Most components of an SQL statement are </a:t>
            </a:r>
            <a:r>
              <a:rPr lang="en-US" sz="2000" b="1" dirty="0">
                <a:solidFill>
                  <a:srgbClr val="0070C0"/>
                </a:solidFill>
              </a:rPr>
              <a:t>case </a:t>
            </a:r>
            <a:r>
              <a:rPr lang="en-US" sz="2000" b="1" dirty="0" smtClean="0">
                <a:solidFill>
                  <a:srgbClr val="0070C0"/>
                </a:solidFill>
              </a:rPr>
              <a:t>insensitive</a:t>
            </a:r>
            <a:r>
              <a:rPr lang="en-US" sz="2000" dirty="0">
                <a:solidFill>
                  <a:srgbClr val="0070C0"/>
                </a:solidFill>
              </a:rPr>
              <a:t>,</a:t>
            </a:r>
            <a:r>
              <a:rPr lang="en-US" sz="2000" b="1" dirty="0">
                <a:solidFill>
                  <a:srgbClr val="0070C0"/>
                </a:solidFill>
              </a:rPr>
              <a:t> except for </a:t>
            </a:r>
            <a:r>
              <a:rPr lang="en-US" sz="2000" b="1" i="1" dirty="0">
                <a:solidFill>
                  <a:srgbClr val="0070C0"/>
                </a:solidFill>
              </a:rPr>
              <a:t>literal</a:t>
            </a:r>
            <a:r>
              <a:rPr lang="en-US" sz="2000" i="1" dirty="0">
                <a:solidFill>
                  <a:srgbClr val="0070C0"/>
                </a:solidFill>
              </a:rPr>
              <a:t> </a:t>
            </a:r>
            <a:r>
              <a:rPr lang="en-US" sz="2000" b="1" i="1" dirty="0">
                <a:solidFill>
                  <a:srgbClr val="0070C0"/>
                </a:solidFill>
              </a:rPr>
              <a:t>character data</a:t>
            </a:r>
            <a:r>
              <a:rPr lang="en-US" sz="2000" b="1" dirty="0">
                <a:solidFill>
                  <a:srgbClr val="0070C0"/>
                </a:solidFill>
              </a:rPr>
              <a:t>.</a:t>
            </a:r>
          </a:p>
          <a:p>
            <a:pPr marL="274320" indent="-274320" eaLnBrk="1" fontAlgn="auto" hangingPunct="1">
              <a:spcAft>
                <a:spcPts val="0"/>
              </a:spcAft>
              <a:buNone/>
              <a:defRPr/>
            </a:pPr>
            <a:endParaRPr lang="en-US" sz="2000" b="1" dirty="0" smtClean="0"/>
          </a:p>
          <a:p>
            <a:pPr marL="274320" indent="-274320" eaLnBrk="1" fontAlgn="auto" hangingPunct="1">
              <a:lnSpc>
                <a:spcPct val="120000"/>
              </a:lnSpc>
              <a:spcAft>
                <a:spcPts val="0"/>
              </a:spcAft>
              <a:buNone/>
              <a:defRPr/>
            </a:pPr>
            <a:r>
              <a:rPr lang="en-US" sz="2000" b="1" dirty="0" smtClean="0"/>
              <a:t>More </a:t>
            </a:r>
            <a:r>
              <a:rPr lang="en-US" sz="2000" b="1" dirty="0"/>
              <a:t>readable with indentation and lineation</a:t>
            </a:r>
            <a:r>
              <a:rPr lang="en-US" sz="2000" dirty="0"/>
              <a:t>: </a:t>
            </a:r>
          </a:p>
          <a:p>
            <a:pPr marL="548640" lvl="1" indent="-274320" eaLnBrk="1" fontAlgn="auto" hangingPunct="1">
              <a:lnSpc>
                <a:spcPct val="120000"/>
              </a:lnSpc>
              <a:spcAft>
                <a:spcPts val="0"/>
              </a:spcAft>
              <a:buFont typeface="Wingdings"/>
              <a:buChar char=""/>
              <a:defRPr/>
            </a:pPr>
            <a:r>
              <a:rPr lang="en-US" sz="2000" dirty="0"/>
              <a:t>Each clause should begin on a new line.</a:t>
            </a:r>
          </a:p>
          <a:p>
            <a:pPr marL="548640" lvl="1" indent="-274320" eaLnBrk="1" fontAlgn="auto" hangingPunct="1">
              <a:lnSpc>
                <a:spcPct val="120000"/>
              </a:lnSpc>
              <a:spcAft>
                <a:spcPts val="0"/>
              </a:spcAft>
              <a:buFont typeface="Wingdings"/>
              <a:buChar char=""/>
              <a:defRPr/>
            </a:pPr>
            <a:r>
              <a:rPr lang="en-US" sz="2000" dirty="0"/>
              <a:t>Start of a clause should line up with start of other clauses.</a:t>
            </a:r>
          </a:p>
          <a:p>
            <a:pPr marL="548640" lvl="1" indent="-274320" eaLnBrk="1" fontAlgn="auto" hangingPunct="1">
              <a:lnSpc>
                <a:spcPct val="120000"/>
              </a:lnSpc>
              <a:spcAft>
                <a:spcPts val="0"/>
              </a:spcAft>
              <a:buFont typeface="Wingdings"/>
              <a:buChar char=""/>
              <a:defRPr/>
            </a:pPr>
            <a:r>
              <a:rPr lang="en-US" sz="2000" dirty="0"/>
              <a:t>If clause has several parts, should each appear on a separate line and be indented under start of clause.</a:t>
            </a:r>
          </a:p>
          <a:p>
            <a:pPr marL="274320" indent="-274320" eaLnBrk="1" fontAlgn="auto" hangingPunct="1">
              <a:spcAft>
                <a:spcPts val="0"/>
              </a:spcAft>
              <a:buFont typeface="Wingdings 2"/>
              <a:buChar char=""/>
              <a:defRPr/>
            </a:pPr>
            <a:endParaRPr lang="en-US"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dirty="0" smtClean="0"/>
              <a:t>SQL Statement Example</a:t>
            </a:r>
          </a:p>
        </p:txBody>
      </p:sp>
      <p:sp>
        <p:nvSpPr>
          <p:cNvPr id="4" name="Slide Number Placeholder 3"/>
          <p:cNvSpPr>
            <a:spLocks noGrp="1"/>
          </p:cNvSpPr>
          <p:nvPr>
            <p:ph type="sldNum" sz="quarter" idx="12"/>
          </p:nvPr>
        </p:nvSpPr>
        <p:spPr/>
        <p:txBody>
          <a:bodyPr>
            <a:normAutofit fontScale="85000" lnSpcReduction="20000"/>
          </a:bodyPr>
          <a:lstStyle/>
          <a:p>
            <a:pPr>
              <a:defRPr/>
            </a:pPr>
            <a:fld id="{93B93127-91E4-44A3-9BF9-D98331F3B654}" type="slidenum">
              <a:rPr lang="en-US"/>
              <a:pPr>
                <a:defRPr/>
              </a:pPr>
              <a:t>13</a:t>
            </a:fld>
            <a:endParaRPr lang="en-US" dirty="0"/>
          </a:p>
        </p:txBody>
      </p:sp>
      <p:sp>
        <p:nvSpPr>
          <p:cNvPr id="494595" name="Rectangle 3"/>
          <p:cNvSpPr>
            <a:spLocks noGrp="1" noChangeArrowheads="1"/>
          </p:cNvSpPr>
          <p:nvPr>
            <p:ph sz="quarter" idx="1"/>
          </p:nvPr>
        </p:nvSpPr>
        <p:spPr>
          <a:xfrm>
            <a:off x="609600" y="1600200"/>
            <a:ext cx="8229600" cy="4038600"/>
          </a:xfrm>
        </p:spPr>
        <p:txBody>
          <a:bodyPr>
            <a:normAutofit/>
          </a:bodyPr>
          <a:lstStyle/>
          <a:p>
            <a:pPr marL="274320" indent="-274320">
              <a:buNone/>
              <a:defRPr/>
            </a:pPr>
            <a:r>
              <a:rPr lang="en-US" b="1" dirty="0" smtClean="0">
                <a:solidFill>
                  <a:srgbClr val="0000CC"/>
                </a:solidFill>
                <a:latin typeface="Courier New" pitchFamily="49" charset="0"/>
                <a:cs typeface="Courier New" pitchFamily="49" charset="0"/>
              </a:rPr>
              <a:t>	</a:t>
            </a:r>
            <a:r>
              <a:rPr lang="en-US" sz="2400" b="1" dirty="0" smtClean="0">
                <a:solidFill>
                  <a:srgbClr val="0000CC"/>
                </a:solidFill>
                <a:latin typeface="Courier New" pitchFamily="49" charset="0"/>
                <a:cs typeface="Courier New" pitchFamily="49" charset="0"/>
              </a:rPr>
              <a:t>CREATE TABLE customer</a:t>
            </a:r>
          </a:p>
          <a:p>
            <a:pPr marL="274320" indent="-274320">
              <a:buNone/>
              <a:defRPr/>
            </a:pPr>
            <a:r>
              <a:rPr lang="en-US" sz="2400" b="1" dirty="0" smtClean="0">
                <a:solidFill>
                  <a:srgbClr val="0000CC"/>
                </a:solidFill>
                <a:latin typeface="Courier New" pitchFamily="49" charset="0"/>
                <a:cs typeface="Courier New" pitchFamily="49" charset="0"/>
              </a:rPr>
              <a:t>	(</a:t>
            </a:r>
            <a:r>
              <a:rPr lang="en-US" sz="2400" b="1" dirty="0" err="1" smtClean="0">
                <a:solidFill>
                  <a:srgbClr val="0000CC"/>
                </a:solidFill>
                <a:latin typeface="Courier New" pitchFamily="49" charset="0"/>
                <a:cs typeface="Courier New" pitchFamily="49" charset="0"/>
              </a:rPr>
              <a:t>custNO</a:t>
            </a:r>
            <a:r>
              <a:rPr lang="en-US" sz="2400" b="1" dirty="0" smtClean="0">
                <a:solidFill>
                  <a:srgbClr val="0000CC"/>
                </a:solidFill>
                <a:latin typeface="Courier New" pitchFamily="49" charset="0"/>
                <a:cs typeface="Courier New" pitchFamily="49" charset="0"/>
              </a:rPr>
              <a:t> 		INTEGER PRIMARY KEY,</a:t>
            </a:r>
          </a:p>
          <a:p>
            <a:pPr marL="274320" indent="-274320">
              <a:buNone/>
              <a:defRPr/>
            </a:pPr>
            <a:r>
              <a:rPr lang="en-US" sz="2400" b="1" dirty="0" smtClean="0">
                <a:solidFill>
                  <a:srgbClr val="0000CC"/>
                </a:solidFill>
                <a:latin typeface="Courier New" pitchFamily="49" charset="0"/>
                <a:cs typeface="Courier New" pitchFamily="49" charset="0"/>
              </a:rPr>
              <a:t> 	 </a:t>
            </a:r>
            <a:r>
              <a:rPr lang="en-US" sz="2400" b="1" dirty="0" err="1" smtClean="0">
                <a:solidFill>
                  <a:srgbClr val="0000CC"/>
                </a:solidFill>
                <a:latin typeface="Courier New" pitchFamily="49" charset="0"/>
                <a:cs typeface="Courier New" pitchFamily="49" charset="0"/>
              </a:rPr>
              <a:t>lastNAME</a:t>
            </a:r>
            <a:r>
              <a:rPr lang="en-US" sz="2400" b="1" dirty="0" smtClean="0">
                <a:solidFill>
                  <a:srgbClr val="0000CC"/>
                </a:solidFill>
                <a:latin typeface="Courier New" pitchFamily="49" charset="0"/>
                <a:cs typeface="Courier New" pitchFamily="49" charset="0"/>
              </a:rPr>
              <a:t>	VARCHAR(30), </a:t>
            </a:r>
          </a:p>
          <a:p>
            <a:pPr marL="274320" indent="-274320">
              <a:buNone/>
              <a:defRPr/>
            </a:pPr>
            <a:r>
              <a:rPr lang="en-US" sz="2400" b="1" dirty="0" smtClean="0">
                <a:solidFill>
                  <a:srgbClr val="0000CC"/>
                </a:solidFill>
                <a:latin typeface="Courier New" pitchFamily="49" charset="0"/>
                <a:cs typeface="Courier New" pitchFamily="49" charset="0"/>
              </a:rPr>
              <a:t> 	 </a:t>
            </a:r>
            <a:r>
              <a:rPr lang="en-US" sz="2400" b="1" dirty="0" err="1" smtClean="0">
                <a:solidFill>
                  <a:srgbClr val="0000CC"/>
                </a:solidFill>
                <a:latin typeface="Courier New" pitchFamily="49" charset="0"/>
                <a:cs typeface="Courier New" pitchFamily="49" charset="0"/>
              </a:rPr>
              <a:t>firstNAME</a:t>
            </a:r>
            <a:r>
              <a:rPr lang="en-US" sz="2400" b="1" dirty="0" smtClean="0">
                <a:solidFill>
                  <a:srgbClr val="0000CC"/>
                </a:solidFill>
                <a:latin typeface="Courier New" pitchFamily="49" charset="0"/>
                <a:cs typeface="Courier New" pitchFamily="49" charset="0"/>
              </a:rPr>
              <a:t>	VARCHAR(30), </a:t>
            </a:r>
          </a:p>
          <a:p>
            <a:pPr marL="274320" indent="-274320">
              <a:buNone/>
              <a:defRPr/>
            </a:pPr>
            <a:r>
              <a:rPr lang="en-US" sz="2400" b="1" dirty="0" smtClean="0">
                <a:solidFill>
                  <a:srgbClr val="0000CC"/>
                </a:solidFill>
                <a:latin typeface="Courier New" pitchFamily="49" charset="0"/>
                <a:cs typeface="Courier New" pitchFamily="49" charset="0"/>
              </a:rPr>
              <a:t> 	 address 	VARCHAR(30));</a:t>
            </a:r>
          </a:p>
          <a:p>
            <a:pPr marL="274320" indent="-274320" algn="just" eaLnBrk="1" fontAlgn="auto" hangingPunct="1">
              <a:spcAft>
                <a:spcPts val="0"/>
              </a:spcAft>
              <a:buFont typeface="Wingdings" pitchFamily="2" charset="2"/>
              <a:buNone/>
              <a:defRPr/>
            </a:pPr>
            <a:endParaRPr lang="en-US" sz="2400" dirty="0"/>
          </a:p>
        </p:txBody>
      </p:sp>
      <p:pic>
        <p:nvPicPr>
          <p:cNvPr id="1026" name="Picture 2"/>
          <p:cNvPicPr>
            <a:picLocks noChangeAspect="1" noChangeArrowheads="1"/>
          </p:cNvPicPr>
          <p:nvPr/>
        </p:nvPicPr>
        <p:blipFill>
          <a:blip r:embed="rId3" cstate="print"/>
          <a:srcRect l="29861" t="19445" r="34722" b="70000"/>
          <a:stretch>
            <a:fillRect/>
          </a:stretch>
        </p:blipFill>
        <p:spPr bwMode="auto">
          <a:xfrm>
            <a:off x="990600" y="4114800"/>
            <a:ext cx="6477000" cy="14478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dirty="0" smtClean="0"/>
              <a:t>SQL Limitations</a:t>
            </a:r>
          </a:p>
        </p:txBody>
      </p:sp>
      <p:sp>
        <p:nvSpPr>
          <p:cNvPr id="4" name="Slide Number Placeholder 3"/>
          <p:cNvSpPr>
            <a:spLocks noGrp="1"/>
          </p:cNvSpPr>
          <p:nvPr>
            <p:ph type="sldNum" sz="quarter" idx="12"/>
          </p:nvPr>
        </p:nvSpPr>
        <p:spPr/>
        <p:txBody>
          <a:bodyPr>
            <a:normAutofit fontScale="85000" lnSpcReduction="20000"/>
          </a:bodyPr>
          <a:lstStyle/>
          <a:p>
            <a:pPr>
              <a:defRPr/>
            </a:pPr>
            <a:fld id="{B577B0A8-FFF2-451C-9611-2FCBEA3B5E13}" type="slidenum">
              <a:rPr lang="en-US"/>
              <a:pPr>
                <a:defRPr/>
              </a:pPr>
              <a:t>14</a:t>
            </a:fld>
            <a:endParaRPr lang="en-US"/>
          </a:p>
        </p:txBody>
      </p:sp>
      <p:sp>
        <p:nvSpPr>
          <p:cNvPr id="24580" name="Rectangle 3"/>
          <p:cNvSpPr>
            <a:spLocks noGrp="1" noChangeArrowheads="1"/>
          </p:cNvSpPr>
          <p:nvPr>
            <p:ph sz="quarter" idx="1"/>
          </p:nvPr>
        </p:nvSpPr>
        <p:spPr>
          <a:xfrm>
            <a:off x="520700" y="1562100"/>
            <a:ext cx="8318500" cy="5029200"/>
          </a:xfrm>
        </p:spPr>
        <p:txBody>
          <a:bodyPr>
            <a:normAutofit/>
          </a:bodyPr>
          <a:lstStyle/>
          <a:p>
            <a:pPr algn="just"/>
            <a:r>
              <a:rPr lang="en-US" sz="2000" b="1" dirty="0" smtClean="0"/>
              <a:t>SQL is standard, BUT…….</a:t>
            </a:r>
          </a:p>
          <a:p>
            <a:pPr lvl="1" algn="just"/>
            <a:r>
              <a:rPr lang="en-US" sz="2000" dirty="0" smtClean="0"/>
              <a:t>Although SQL is an ANSI (American National Standards Institute) standard, there are many different versions of the SQL language.</a:t>
            </a:r>
          </a:p>
          <a:p>
            <a:pPr lvl="1" algn="just"/>
            <a:r>
              <a:rPr lang="en-US" sz="2000" dirty="0" smtClean="0"/>
              <a:t>However, to be compliant with the ANSI standard, they all support at least the major commands (such as SELECT, UPDATE, DELETE, INSERT, WHERE) in a similar manner.</a:t>
            </a:r>
          </a:p>
          <a:p>
            <a:pPr lvl="1" algn="just"/>
            <a:r>
              <a:rPr lang="en-US" sz="2000" b="1" dirty="0" smtClean="0"/>
              <a:t>Note:</a:t>
            </a:r>
            <a:r>
              <a:rPr lang="en-US" sz="2000" dirty="0" smtClean="0"/>
              <a:t> Most of the SQL database programs also have their own proprietary extensions in addition to the SQL standard!</a:t>
            </a:r>
          </a:p>
          <a:p>
            <a:pPr lvl="1" algn="just"/>
            <a:endParaRPr lang="en-US" sz="2000" dirty="0" smtClean="0"/>
          </a:p>
          <a:p>
            <a:pPr lvl="1" algn="just"/>
            <a:endParaRPr lang="en-US" sz="2000" dirty="0" smtClean="0"/>
          </a:p>
          <a:p>
            <a:pPr algn="ctr" eaLnBrk="1" hangingPunct="1">
              <a:lnSpc>
                <a:spcPct val="120000"/>
              </a:lnSpc>
              <a:buFont typeface="Wingdings 2" pitchFamily="18" charset="2"/>
              <a:buNone/>
            </a:pPr>
            <a:r>
              <a:rPr lang="en-US" sz="2000" b="1" dirty="0" smtClean="0">
                <a:solidFill>
                  <a:srgbClr val="FF0000"/>
                </a:solidFill>
              </a:rPr>
              <a:t>*Microsoft Access supports some but not all of  the SQL specification!*</a:t>
            </a:r>
          </a:p>
          <a:p>
            <a:pPr eaLnBrk="1" hangingPunct="1">
              <a:buFont typeface="Wingdings" pitchFamily="2" charset="2"/>
              <a:buNone/>
            </a:pP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 Constraints</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pPr>
              <a:defRPr/>
            </a:pPr>
            <a:fld id="{F841019B-879B-4D80-9680-3ABF474C9014}" type="slidenum">
              <a:rPr lang="en-US" smtClean="0"/>
              <a:pPr>
                <a:defRPr/>
              </a:pPr>
              <a:t>15</a:t>
            </a:fld>
            <a:endParaRPr lang="en-US" dirty="0"/>
          </a:p>
        </p:txBody>
      </p:sp>
      <p:sp>
        <p:nvSpPr>
          <p:cNvPr id="4" name="Content Placeholder 3"/>
          <p:cNvSpPr>
            <a:spLocks noGrp="1"/>
          </p:cNvSpPr>
          <p:nvPr>
            <p:ph sz="quarter" idx="1"/>
          </p:nvPr>
        </p:nvSpPr>
        <p:spPr/>
        <p:txBody>
          <a:bodyPr>
            <a:normAutofit/>
          </a:bodyPr>
          <a:lstStyle/>
          <a:p>
            <a:r>
              <a:rPr lang="en-US" sz="2000" dirty="0" smtClean="0"/>
              <a:t>Constraints are used to limit the type of data that can go into a table.</a:t>
            </a:r>
          </a:p>
          <a:p>
            <a:r>
              <a:rPr lang="en-US" sz="2000" dirty="0" smtClean="0"/>
              <a:t>Constraints can be specified when </a:t>
            </a:r>
          </a:p>
          <a:p>
            <a:pPr lvl="1"/>
            <a:r>
              <a:rPr lang="en-US" sz="2000" dirty="0" smtClean="0"/>
              <a:t>a table is created </a:t>
            </a:r>
          </a:p>
          <a:p>
            <a:pPr lvl="2"/>
            <a:r>
              <a:rPr lang="en-US" sz="2000" dirty="0" smtClean="0"/>
              <a:t>with the </a:t>
            </a:r>
            <a:r>
              <a:rPr lang="en-US" sz="2000" b="1" dirty="0" smtClean="0">
                <a:solidFill>
                  <a:srgbClr val="0000CC"/>
                </a:solidFill>
                <a:latin typeface="Courier New" pitchFamily="49" charset="0"/>
                <a:cs typeface="Courier New" pitchFamily="49" charset="0"/>
              </a:rPr>
              <a:t>CREATE TABLE </a:t>
            </a:r>
            <a:r>
              <a:rPr lang="en-US" sz="2000" dirty="0" smtClean="0"/>
              <a:t>statement</a:t>
            </a:r>
          </a:p>
          <a:p>
            <a:pPr lvl="1"/>
            <a:r>
              <a:rPr lang="en-US" sz="2000" dirty="0" smtClean="0"/>
              <a:t>or after the table is created </a:t>
            </a:r>
          </a:p>
          <a:p>
            <a:pPr lvl="2"/>
            <a:r>
              <a:rPr lang="en-US" sz="2000" dirty="0" smtClean="0"/>
              <a:t>with the </a:t>
            </a:r>
            <a:r>
              <a:rPr lang="en-US" sz="2000" b="1" dirty="0" smtClean="0">
                <a:solidFill>
                  <a:srgbClr val="0000CC"/>
                </a:solidFill>
                <a:latin typeface="Courier New" pitchFamily="49" charset="0"/>
                <a:cs typeface="Courier New" pitchFamily="49" charset="0"/>
              </a:rPr>
              <a:t>ALTER TABLE </a:t>
            </a:r>
            <a:r>
              <a:rPr lang="en-US" sz="2000" dirty="0" smtClean="0"/>
              <a:t>statement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 Constraints</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pPr>
              <a:defRPr/>
            </a:pPr>
            <a:fld id="{F841019B-879B-4D80-9680-3ABF474C9014}" type="slidenum">
              <a:rPr lang="en-US" smtClean="0"/>
              <a:pPr>
                <a:defRPr/>
              </a:pPr>
              <a:t>16</a:t>
            </a:fld>
            <a:endParaRPr lang="en-US" dirty="0"/>
          </a:p>
        </p:txBody>
      </p:sp>
      <p:sp>
        <p:nvSpPr>
          <p:cNvPr id="4" name="Content Placeholder 3"/>
          <p:cNvSpPr>
            <a:spLocks noGrp="1"/>
          </p:cNvSpPr>
          <p:nvPr>
            <p:ph sz="quarter" idx="1"/>
          </p:nvPr>
        </p:nvSpPr>
        <p:spPr>
          <a:xfrm>
            <a:off x="612648" y="1600200"/>
            <a:ext cx="8153400" cy="5486400"/>
          </a:xfrm>
        </p:spPr>
        <p:txBody>
          <a:bodyPr>
            <a:normAutofit fontScale="70000" lnSpcReduction="20000"/>
          </a:bodyPr>
          <a:lstStyle/>
          <a:p>
            <a:pPr lvl="1"/>
            <a:r>
              <a:rPr lang="en-US" sz="2900" b="1" dirty="0" smtClean="0">
                <a:solidFill>
                  <a:srgbClr val="0000CC"/>
                </a:solidFill>
                <a:latin typeface="Courier New" pitchFamily="49" charset="0"/>
                <a:cs typeface="Courier New" pitchFamily="49" charset="0"/>
              </a:rPr>
              <a:t>NOT NULL</a:t>
            </a:r>
            <a:r>
              <a:rPr lang="en-US" dirty="0" smtClean="0"/>
              <a:t>	</a:t>
            </a:r>
          </a:p>
          <a:p>
            <a:pPr lvl="2"/>
            <a:r>
              <a:rPr lang="en-US" dirty="0" smtClean="0"/>
              <a:t>enforces a column to </a:t>
            </a:r>
            <a:r>
              <a:rPr lang="en-US" sz="2200" b="1" dirty="0" smtClean="0"/>
              <a:t>NOT </a:t>
            </a:r>
            <a:r>
              <a:rPr lang="en-US" dirty="0" smtClean="0"/>
              <a:t>accept </a:t>
            </a:r>
            <a:r>
              <a:rPr lang="en-US" sz="2200" b="1" dirty="0" smtClean="0"/>
              <a:t>NULL </a:t>
            </a:r>
            <a:r>
              <a:rPr lang="en-US" dirty="0" smtClean="0"/>
              <a:t>values.</a:t>
            </a:r>
          </a:p>
          <a:p>
            <a:pPr lvl="1"/>
            <a:r>
              <a:rPr lang="en-US" sz="2900" b="1" dirty="0" smtClean="0">
                <a:solidFill>
                  <a:srgbClr val="0000CC"/>
                </a:solidFill>
                <a:latin typeface="Courier New" pitchFamily="49" charset="0"/>
                <a:cs typeface="Courier New" pitchFamily="49" charset="0"/>
              </a:rPr>
              <a:t>UNIQUE</a:t>
            </a:r>
          </a:p>
          <a:p>
            <a:pPr lvl="2"/>
            <a:r>
              <a:rPr lang="en-US" dirty="0" smtClean="0"/>
              <a:t>uniquely identifies each record in a database table.</a:t>
            </a:r>
          </a:p>
          <a:p>
            <a:pPr lvl="2"/>
            <a:r>
              <a:rPr lang="en-US" sz="2200" b="1" dirty="0" smtClean="0"/>
              <a:t>UNIQUE </a:t>
            </a:r>
            <a:r>
              <a:rPr lang="en-US" dirty="0" smtClean="0"/>
              <a:t>and </a:t>
            </a:r>
            <a:r>
              <a:rPr lang="en-US" sz="2200" b="1" dirty="0" smtClean="0"/>
              <a:t>PRIMARY KEY </a:t>
            </a:r>
            <a:r>
              <a:rPr lang="en-US" dirty="0" smtClean="0"/>
              <a:t>constraints both provide a guarantee for uniqueness for a column or set of columns.</a:t>
            </a:r>
          </a:p>
          <a:p>
            <a:pPr lvl="2"/>
            <a:r>
              <a:rPr lang="en-US" dirty="0" smtClean="0"/>
              <a:t>A </a:t>
            </a:r>
            <a:r>
              <a:rPr lang="en-US" sz="2200" b="1" dirty="0" smtClean="0"/>
              <a:t>PRIMARY KEY </a:t>
            </a:r>
            <a:r>
              <a:rPr lang="en-US" dirty="0" smtClean="0"/>
              <a:t>constraint automatically has a </a:t>
            </a:r>
            <a:r>
              <a:rPr lang="en-US" sz="2200" b="1" dirty="0" smtClean="0"/>
              <a:t>UNIQUE</a:t>
            </a:r>
            <a:r>
              <a:rPr lang="en-US" dirty="0" smtClean="0"/>
              <a:t> constraint defined on it.</a:t>
            </a:r>
          </a:p>
          <a:p>
            <a:pPr lvl="2"/>
            <a:r>
              <a:rPr lang="en-US" dirty="0" smtClean="0"/>
              <a:t>you can have many </a:t>
            </a:r>
            <a:r>
              <a:rPr lang="en-US" sz="2200" b="1" dirty="0" smtClean="0"/>
              <a:t>UNIQUE</a:t>
            </a:r>
            <a:r>
              <a:rPr lang="en-US" dirty="0" smtClean="0"/>
              <a:t> constraints per table, but only one </a:t>
            </a:r>
            <a:r>
              <a:rPr lang="en-US" sz="2200" b="1" dirty="0" smtClean="0"/>
              <a:t>PRIMARY KEY </a:t>
            </a:r>
            <a:r>
              <a:rPr lang="en-US" dirty="0" smtClean="0"/>
              <a:t>constraint per table.</a:t>
            </a:r>
          </a:p>
          <a:p>
            <a:pPr lvl="1"/>
            <a:r>
              <a:rPr lang="en-US" sz="2900" b="1" dirty="0" smtClean="0">
                <a:solidFill>
                  <a:srgbClr val="0000CC"/>
                </a:solidFill>
                <a:latin typeface="Courier New" pitchFamily="49" charset="0"/>
                <a:cs typeface="Courier New" pitchFamily="49" charset="0"/>
              </a:rPr>
              <a:t>PRIMARY KEY</a:t>
            </a:r>
          </a:p>
          <a:p>
            <a:pPr lvl="2"/>
            <a:r>
              <a:rPr lang="en-US" dirty="0" smtClean="0"/>
              <a:t>uniquely identifies each record in a database table.</a:t>
            </a:r>
          </a:p>
          <a:p>
            <a:pPr lvl="2"/>
            <a:r>
              <a:rPr lang="en-US" dirty="0" smtClean="0"/>
              <a:t>Primary keys must contain unique values.</a:t>
            </a:r>
          </a:p>
          <a:p>
            <a:pPr lvl="2"/>
            <a:r>
              <a:rPr lang="en-US" dirty="0" smtClean="0"/>
              <a:t>A primary key column cannot contain NULL values.</a:t>
            </a:r>
          </a:p>
          <a:p>
            <a:pPr lvl="2"/>
            <a:r>
              <a:rPr lang="en-US" dirty="0" smtClean="0"/>
              <a:t>Each table should have a primary key, and each table can have only one primary key.</a:t>
            </a:r>
          </a:p>
          <a:p>
            <a:pPr lvl="1"/>
            <a:r>
              <a:rPr lang="en-US" sz="2900" b="1" dirty="0" smtClean="0">
                <a:solidFill>
                  <a:srgbClr val="0000CC"/>
                </a:solidFill>
                <a:latin typeface="Courier New" pitchFamily="49" charset="0"/>
                <a:cs typeface="Courier New" pitchFamily="49" charset="0"/>
              </a:rPr>
              <a:t>FOREIGN KEY</a:t>
            </a:r>
          </a:p>
          <a:p>
            <a:pPr lvl="2"/>
            <a:r>
              <a:rPr lang="en-US" dirty="0" smtClean="0"/>
              <a:t>A </a:t>
            </a:r>
            <a:r>
              <a:rPr lang="en-US" sz="2200" b="1" dirty="0" smtClean="0"/>
              <a:t>FOREIGN KEY </a:t>
            </a:r>
            <a:r>
              <a:rPr lang="en-US" dirty="0" smtClean="0"/>
              <a:t>in one table points to a </a:t>
            </a:r>
            <a:r>
              <a:rPr lang="en-US" b="1" dirty="0" smtClean="0"/>
              <a:t>PRIMARY KEY </a:t>
            </a:r>
            <a:r>
              <a:rPr lang="en-US" dirty="0" smtClean="0"/>
              <a:t>in another table</a:t>
            </a:r>
          </a:p>
          <a:p>
            <a:pPr lvl="1"/>
            <a:r>
              <a:rPr lang="en-US" sz="2900" b="1" dirty="0" smtClean="0">
                <a:solidFill>
                  <a:srgbClr val="0000CC"/>
                </a:solidFill>
                <a:latin typeface="Courier New" pitchFamily="49" charset="0"/>
                <a:cs typeface="Courier New" pitchFamily="49" charset="0"/>
              </a:rPr>
              <a:t>DEFAULT</a:t>
            </a:r>
          </a:p>
          <a:p>
            <a:pPr lvl="2"/>
            <a:r>
              <a:rPr lang="en-US" dirty="0" smtClean="0"/>
              <a:t>used to insert a default value into a column.</a:t>
            </a:r>
          </a:p>
          <a:p>
            <a:pPr lvl="2"/>
            <a:r>
              <a:rPr lang="en-US" dirty="0" smtClean="0"/>
              <a:t>The default value will be added to all new records, if no other value is specified.</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rmAutofit fontScale="85000" lnSpcReduction="20000"/>
          </a:bodyPr>
          <a:lstStyle/>
          <a:p>
            <a:pPr>
              <a:defRPr/>
            </a:pPr>
            <a:fld id="{44F28250-AF63-451C-B4BA-9B27A4D94E27}" type="slidenum">
              <a:rPr lang="en-US"/>
              <a:pPr>
                <a:defRPr/>
              </a:pPr>
              <a:t>17</a:t>
            </a:fld>
            <a:endParaRPr lang="en-US"/>
          </a:p>
        </p:txBody>
      </p:sp>
      <p:sp>
        <p:nvSpPr>
          <p:cNvPr id="25604" name="Rectangle 3"/>
          <p:cNvSpPr>
            <a:spLocks noGrp="1" noChangeArrowheads="1"/>
          </p:cNvSpPr>
          <p:nvPr>
            <p:ph sz="quarter" idx="1"/>
          </p:nvPr>
        </p:nvSpPr>
        <p:spPr>
          <a:xfrm>
            <a:off x="533400" y="1549400"/>
            <a:ext cx="8382000" cy="4572000"/>
          </a:xfrm>
        </p:spPr>
        <p:txBody>
          <a:bodyPr>
            <a:normAutofit/>
          </a:bodyPr>
          <a:lstStyle/>
          <a:p>
            <a:pPr eaLnBrk="1" hangingPunct="1"/>
            <a:r>
              <a:rPr lang="en-US" sz="2400" dirty="0" smtClean="0"/>
              <a:t>All </a:t>
            </a:r>
            <a:r>
              <a:rPr lang="en-US" sz="2400" b="1" dirty="0" smtClean="0">
                <a:solidFill>
                  <a:srgbClr val="0070C0"/>
                </a:solidFill>
              </a:rPr>
              <a:t>non-numeric literals </a:t>
            </a:r>
            <a:r>
              <a:rPr lang="en-US" sz="2400" dirty="0" smtClean="0"/>
              <a:t>must be </a:t>
            </a:r>
            <a:r>
              <a:rPr lang="en-US" sz="2400" b="1" dirty="0" smtClean="0">
                <a:solidFill>
                  <a:srgbClr val="0070C0"/>
                </a:solidFill>
              </a:rPr>
              <a:t>enclosed in single quotes: </a:t>
            </a:r>
          </a:p>
          <a:p>
            <a:pPr lvl="1" eaLnBrk="1" hangingPunct="1"/>
            <a:r>
              <a:rPr lang="en-US" sz="2400" b="1" dirty="0" smtClean="0"/>
              <a:t>‘New York’</a:t>
            </a:r>
          </a:p>
          <a:p>
            <a:pPr lvl="1" eaLnBrk="1" hangingPunct="1"/>
            <a:r>
              <a:rPr lang="en-US" sz="2400" b="1" dirty="0" smtClean="0"/>
              <a:t>‘London’</a:t>
            </a:r>
          </a:p>
          <a:p>
            <a:pPr eaLnBrk="1" hangingPunct="1">
              <a:lnSpc>
                <a:spcPct val="70000"/>
              </a:lnSpc>
            </a:pPr>
            <a:endParaRPr lang="en-US" sz="2400" dirty="0" smtClean="0"/>
          </a:p>
          <a:p>
            <a:pPr eaLnBrk="1" hangingPunct="1"/>
            <a:r>
              <a:rPr lang="en-US" sz="2400" dirty="0" smtClean="0"/>
              <a:t>All </a:t>
            </a:r>
            <a:r>
              <a:rPr lang="en-US" sz="2400" b="1" dirty="0" smtClean="0">
                <a:solidFill>
                  <a:srgbClr val="0070C0"/>
                </a:solidFill>
              </a:rPr>
              <a:t>numeric literals</a:t>
            </a:r>
            <a:r>
              <a:rPr lang="en-US" sz="2400" dirty="0" smtClean="0">
                <a:solidFill>
                  <a:srgbClr val="0070C0"/>
                </a:solidFill>
              </a:rPr>
              <a:t> </a:t>
            </a:r>
            <a:r>
              <a:rPr lang="en-US" sz="2400" dirty="0" smtClean="0"/>
              <a:t>must </a:t>
            </a:r>
            <a:r>
              <a:rPr lang="en-US" sz="2400" b="1" dirty="0" smtClean="0">
                <a:solidFill>
                  <a:srgbClr val="0070C0"/>
                </a:solidFill>
              </a:rPr>
              <a:t>not be enclosed in quotes</a:t>
            </a:r>
            <a:r>
              <a:rPr lang="en-US" sz="2400" dirty="0" smtClean="0">
                <a:solidFill>
                  <a:srgbClr val="0070C0"/>
                </a:solidFill>
              </a:rPr>
              <a:t>:</a:t>
            </a:r>
          </a:p>
          <a:p>
            <a:pPr lvl="1" eaLnBrk="1" hangingPunct="1"/>
            <a:r>
              <a:rPr lang="en-US" sz="2400" b="1" dirty="0" smtClean="0"/>
              <a:t>200</a:t>
            </a:r>
          </a:p>
          <a:p>
            <a:pPr lvl="1" eaLnBrk="1" hangingPunct="1"/>
            <a:r>
              <a:rPr lang="en-US" sz="2400" b="1" dirty="0" smtClean="0"/>
              <a:t>650.00</a:t>
            </a:r>
          </a:p>
          <a:p>
            <a:pPr eaLnBrk="1" hangingPunct="1"/>
            <a:endParaRPr lang="en-US" dirty="0" smtClean="0"/>
          </a:p>
        </p:txBody>
      </p:sp>
      <p:sp>
        <p:nvSpPr>
          <p:cNvPr id="5" name="Title 4"/>
          <p:cNvSpPr>
            <a:spLocks noGrp="1"/>
          </p:cNvSpPr>
          <p:nvPr>
            <p:ph type="title"/>
          </p:nvPr>
        </p:nvSpPr>
        <p:spPr/>
        <p:txBody>
          <a:bodyPr/>
          <a:lstStyle/>
          <a:p>
            <a:r>
              <a:rPr lang="en-US" dirty="0" smtClean="0"/>
              <a:t>Literals</a:t>
            </a:r>
            <a:endParaRPr lang="ms-MY"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p:txBody>
          <a:bodyPr>
            <a:normAutofit fontScale="92500"/>
          </a:bodyPr>
          <a:lstStyle/>
          <a:p>
            <a:r>
              <a:rPr lang="en-US" sz="5200" dirty="0" smtClean="0"/>
              <a:t>Data Definition Language</a:t>
            </a:r>
          </a:p>
          <a:p>
            <a:r>
              <a:rPr lang="en-US" sz="3000" smtClean="0"/>
              <a:t>Defining </a:t>
            </a:r>
            <a:r>
              <a:rPr lang="en-US" sz="3000" dirty="0" smtClean="0"/>
              <a:t>database structure/schema </a:t>
            </a:r>
            <a:endParaRPr lang="ms-MY" sz="3000" dirty="0"/>
          </a:p>
        </p:txBody>
      </p:sp>
      <p:sp>
        <p:nvSpPr>
          <p:cNvPr id="5" name="Title 4"/>
          <p:cNvSpPr>
            <a:spLocks noGrp="1"/>
          </p:cNvSpPr>
          <p:nvPr>
            <p:ph type="title"/>
          </p:nvPr>
        </p:nvSpPr>
        <p:spPr/>
        <p:txBody>
          <a:bodyPr>
            <a:normAutofit/>
          </a:bodyPr>
          <a:lstStyle/>
          <a:p>
            <a:r>
              <a:rPr lang="en-US" sz="5400" b="1" dirty="0" smtClean="0"/>
              <a:t>DDL</a:t>
            </a:r>
            <a:endParaRPr lang="ms-MY" sz="5400" b="1" dirty="0"/>
          </a:p>
        </p:txBody>
      </p:sp>
      <p:sp>
        <p:nvSpPr>
          <p:cNvPr id="3" name="Slide Number Placeholder 2"/>
          <p:cNvSpPr>
            <a:spLocks noGrp="1"/>
          </p:cNvSpPr>
          <p:nvPr>
            <p:ph type="sldNum" sz="quarter" idx="11"/>
          </p:nvPr>
        </p:nvSpPr>
        <p:spPr/>
        <p:txBody>
          <a:bodyPr>
            <a:normAutofit/>
          </a:bodyPr>
          <a:lstStyle/>
          <a:p>
            <a:pPr>
              <a:defRPr/>
            </a:pPr>
            <a:fld id="{F841019B-879B-4D80-9680-3ABF474C9014}" type="slidenum">
              <a:rPr lang="en-US"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82600" y="393700"/>
            <a:ext cx="8153400" cy="990600"/>
          </a:xfrm>
        </p:spPr>
        <p:txBody>
          <a:bodyPr/>
          <a:lstStyle/>
          <a:p>
            <a:pPr eaLnBrk="1" hangingPunct="1"/>
            <a:r>
              <a:rPr lang="en-US" dirty="0" smtClean="0"/>
              <a:t>Data Definition Languages (DDL)</a:t>
            </a:r>
          </a:p>
        </p:txBody>
      </p:sp>
      <p:sp>
        <p:nvSpPr>
          <p:cNvPr id="4" name="Slide Number Placeholder 3"/>
          <p:cNvSpPr>
            <a:spLocks noGrp="1"/>
          </p:cNvSpPr>
          <p:nvPr>
            <p:ph type="sldNum" sz="quarter" idx="12"/>
          </p:nvPr>
        </p:nvSpPr>
        <p:spPr/>
        <p:txBody>
          <a:bodyPr>
            <a:normAutofit fontScale="85000" lnSpcReduction="20000"/>
          </a:bodyPr>
          <a:lstStyle/>
          <a:p>
            <a:pPr>
              <a:defRPr/>
            </a:pPr>
            <a:fld id="{2F270661-3CA9-49DF-A0D2-4A32FC15E7A4}" type="slidenum">
              <a:rPr lang="en-US"/>
              <a:pPr>
                <a:defRPr/>
              </a:pPr>
              <a:t>19</a:t>
            </a:fld>
            <a:endParaRPr lang="en-US"/>
          </a:p>
        </p:txBody>
      </p:sp>
      <p:sp>
        <p:nvSpPr>
          <p:cNvPr id="446467" name="Rectangle 3"/>
          <p:cNvSpPr>
            <a:spLocks noGrp="1" noChangeArrowheads="1"/>
          </p:cNvSpPr>
          <p:nvPr>
            <p:ph sz="quarter" idx="1"/>
          </p:nvPr>
        </p:nvSpPr>
        <p:spPr>
          <a:xfrm>
            <a:off x="533400" y="1587500"/>
            <a:ext cx="8610600" cy="5041900"/>
          </a:xfrm>
        </p:spPr>
        <p:txBody>
          <a:bodyPr>
            <a:normAutofit fontScale="77500" lnSpcReduction="20000"/>
          </a:bodyPr>
          <a:lstStyle/>
          <a:p>
            <a:pPr marL="274320" indent="-274320" eaLnBrk="1" fontAlgn="auto" hangingPunct="1">
              <a:lnSpc>
                <a:spcPct val="80000"/>
              </a:lnSpc>
              <a:spcAft>
                <a:spcPts val="0"/>
              </a:spcAft>
              <a:buNone/>
              <a:defRPr/>
            </a:pPr>
            <a:r>
              <a:rPr lang="en-US" sz="2800" b="1" dirty="0"/>
              <a:t>DBMS creates tables using SQL commands</a:t>
            </a:r>
          </a:p>
          <a:p>
            <a:pPr marL="274320" indent="-274320" eaLnBrk="1" fontAlgn="auto" hangingPunct="1">
              <a:lnSpc>
                <a:spcPct val="80000"/>
              </a:lnSpc>
              <a:spcAft>
                <a:spcPts val="0"/>
              </a:spcAft>
              <a:buFont typeface="Wingdings 2"/>
              <a:buChar char=""/>
              <a:defRPr/>
            </a:pPr>
            <a:endParaRPr lang="en-US" sz="2800" b="1" dirty="0"/>
          </a:p>
          <a:p>
            <a:pPr marL="274320" indent="-274320" eaLnBrk="1" fontAlgn="auto" hangingPunct="1">
              <a:lnSpc>
                <a:spcPct val="80000"/>
              </a:lnSpc>
              <a:spcAft>
                <a:spcPts val="0"/>
              </a:spcAft>
              <a:buNone/>
              <a:defRPr/>
            </a:pPr>
            <a:r>
              <a:rPr lang="en-US" sz="2800" b="1" dirty="0"/>
              <a:t>Database administrator creates schema</a:t>
            </a:r>
          </a:p>
          <a:p>
            <a:pPr marL="548640" lvl="1" indent="-274320" eaLnBrk="1" fontAlgn="auto" hangingPunct="1">
              <a:lnSpc>
                <a:spcPct val="120000"/>
              </a:lnSpc>
              <a:spcAft>
                <a:spcPts val="0"/>
              </a:spcAft>
              <a:buFont typeface="Wingdings"/>
              <a:buChar char=""/>
              <a:defRPr/>
            </a:pPr>
            <a:r>
              <a:rPr lang="en-US" sz="2400" b="1" dirty="0">
                <a:solidFill>
                  <a:srgbClr val="0070C0"/>
                </a:solidFill>
              </a:rPr>
              <a:t>Logical group of tables or logical database</a:t>
            </a:r>
          </a:p>
          <a:p>
            <a:pPr marL="548640" lvl="1" indent="-274320" eaLnBrk="1" fontAlgn="auto" hangingPunct="1">
              <a:lnSpc>
                <a:spcPct val="120000"/>
              </a:lnSpc>
              <a:spcAft>
                <a:spcPts val="0"/>
              </a:spcAft>
              <a:buFont typeface="Wingdings"/>
              <a:buChar char=""/>
              <a:defRPr/>
            </a:pPr>
            <a:r>
              <a:rPr lang="en-US" sz="2400" b="1" dirty="0">
                <a:solidFill>
                  <a:srgbClr val="0070C0"/>
                </a:solidFill>
              </a:rPr>
              <a:t>Groups tables by owner</a:t>
            </a:r>
          </a:p>
          <a:p>
            <a:pPr marL="548640" lvl="1" indent="-274320" eaLnBrk="1" fontAlgn="auto" hangingPunct="1">
              <a:lnSpc>
                <a:spcPct val="120000"/>
              </a:lnSpc>
              <a:spcAft>
                <a:spcPts val="0"/>
              </a:spcAft>
              <a:buFont typeface="Wingdings"/>
              <a:buChar char=""/>
              <a:defRPr/>
            </a:pPr>
            <a:r>
              <a:rPr lang="en-US" sz="2400" b="1" dirty="0">
                <a:solidFill>
                  <a:srgbClr val="0070C0"/>
                </a:solidFill>
              </a:rPr>
              <a:t>Enforces security</a:t>
            </a:r>
          </a:p>
          <a:p>
            <a:pPr marL="274320" indent="-274320" eaLnBrk="1" fontAlgn="auto" hangingPunct="1">
              <a:lnSpc>
                <a:spcPct val="80000"/>
              </a:lnSpc>
              <a:spcAft>
                <a:spcPts val="0"/>
              </a:spcAft>
              <a:buFont typeface="Wingdings 2"/>
              <a:buChar char=""/>
              <a:defRPr/>
            </a:pPr>
            <a:endParaRPr lang="en-US" sz="2800" b="1" dirty="0"/>
          </a:p>
          <a:p>
            <a:pPr marL="274320" indent="-274320" algn="just" eaLnBrk="1" fontAlgn="auto" hangingPunct="1">
              <a:lnSpc>
                <a:spcPct val="80000"/>
              </a:lnSpc>
              <a:spcAft>
                <a:spcPts val="0"/>
              </a:spcAft>
              <a:buNone/>
              <a:defRPr/>
            </a:pPr>
            <a:r>
              <a:rPr lang="en-US" sz="2800" b="1" dirty="0"/>
              <a:t>Relations and other database objects exist in an </a:t>
            </a:r>
            <a:r>
              <a:rPr lang="en-US" sz="2800" b="1" i="1" dirty="0"/>
              <a:t>environment</a:t>
            </a:r>
            <a:r>
              <a:rPr lang="en-US" sz="2800" b="1" dirty="0"/>
              <a:t>. </a:t>
            </a:r>
          </a:p>
          <a:p>
            <a:pPr marL="274320" indent="-274320" algn="just" eaLnBrk="1" fontAlgn="auto" hangingPunct="1">
              <a:lnSpc>
                <a:spcPct val="80000"/>
              </a:lnSpc>
              <a:spcAft>
                <a:spcPts val="0"/>
              </a:spcAft>
              <a:buFont typeface="Wingdings 2"/>
              <a:buChar char=""/>
              <a:defRPr/>
            </a:pPr>
            <a:endParaRPr lang="en-US" sz="2800" b="1" dirty="0"/>
          </a:p>
          <a:p>
            <a:pPr marL="274320" indent="-274320" algn="just" eaLnBrk="1" fontAlgn="auto" hangingPunct="1">
              <a:lnSpc>
                <a:spcPct val="80000"/>
              </a:lnSpc>
              <a:spcAft>
                <a:spcPts val="0"/>
              </a:spcAft>
              <a:buNone/>
              <a:defRPr/>
            </a:pPr>
            <a:r>
              <a:rPr lang="en-US" sz="2800" b="1" dirty="0"/>
              <a:t>Each environment contains one or more </a:t>
            </a:r>
            <a:r>
              <a:rPr lang="en-US" sz="2800" b="1" i="1" dirty="0"/>
              <a:t>catalogs</a:t>
            </a:r>
            <a:r>
              <a:rPr lang="en-US" sz="2800" b="1" dirty="0"/>
              <a:t>, and each </a:t>
            </a:r>
            <a:endParaRPr lang="en-US" sz="2800" b="1" dirty="0" smtClean="0"/>
          </a:p>
          <a:p>
            <a:pPr marL="274320" indent="-274320" algn="just" eaLnBrk="1" fontAlgn="auto" hangingPunct="1">
              <a:lnSpc>
                <a:spcPct val="80000"/>
              </a:lnSpc>
              <a:spcAft>
                <a:spcPts val="0"/>
              </a:spcAft>
              <a:buNone/>
              <a:defRPr/>
            </a:pPr>
            <a:r>
              <a:rPr lang="en-US" sz="2800" b="1" dirty="0" smtClean="0"/>
              <a:t>catalog </a:t>
            </a:r>
            <a:r>
              <a:rPr lang="en-US" sz="2800" b="1" dirty="0"/>
              <a:t>consists of set of schemas. </a:t>
            </a:r>
          </a:p>
          <a:p>
            <a:pPr marL="274320" indent="-274320" algn="just" eaLnBrk="1" fontAlgn="auto" hangingPunct="1">
              <a:lnSpc>
                <a:spcPct val="80000"/>
              </a:lnSpc>
              <a:spcAft>
                <a:spcPts val="0"/>
              </a:spcAft>
              <a:buFont typeface="Wingdings 2"/>
              <a:buChar char=""/>
              <a:defRPr/>
            </a:pPr>
            <a:endParaRPr lang="en-US" sz="2800" b="1" dirty="0"/>
          </a:p>
          <a:p>
            <a:pPr marL="274320" indent="-274320" algn="just" eaLnBrk="1" fontAlgn="auto" hangingPunct="1">
              <a:lnSpc>
                <a:spcPct val="80000"/>
              </a:lnSpc>
              <a:spcAft>
                <a:spcPts val="0"/>
              </a:spcAft>
              <a:buNone/>
              <a:defRPr/>
            </a:pPr>
            <a:r>
              <a:rPr lang="en-US" sz="2800" b="1" dirty="0"/>
              <a:t>Schema is named collection of related database objects.</a:t>
            </a:r>
          </a:p>
          <a:p>
            <a:pPr marL="274320" indent="-274320" algn="just" eaLnBrk="1" fontAlgn="auto" hangingPunct="1">
              <a:lnSpc>
                <a:spcPct val="80000"/>
              </a:lnSpc>
              <a:spcAft>
                <a:spcPts val="0"/>
              </a:spcAft>
              <a:buFont typeface="Wingdings 2"/>
              <a:buChar char=""/>
              <a:defRPr/>
            </a:pPr>
            <a:endParaRPr lang="en-US" sz="2800" b="1" dirty="0"/>
          </a:p>
          <a:p>
            <a:pPr marL="274320" indent="-274320" algn="just" eaLnBrk="1" fontAlgn="auto" hangingPunct="1">
              <a:lnSpc>
                <a:spcPct val="80000"/>
              </a:lnSpc>
              <a:spcAft>
                <a:spcPts val="0"/>
              </a:spcAft>
              <a:buNone/>
              <a:defRPr/>
            </a:pPr>
            <a:r>
              <a:rPr lang="en-US" sz="2800" b="1" dirty="0"/>
              <a:t>Objects in a schema can be tables, views, domains, </a:t>
            </a:r>
            <a:r>
              <a:rPr lang="en-US" sz="2800" b="1" dirty="0" smtClean="0"/>
              <a:t>assertions, </a:t>
            </a:r>
          </a:p>
          <a:p>
            <a:pPr marL="274320" indent="-274320" algn="just" eaLnBrk="1" fontAlgn="auto" hangingPunct="1">
              <a:lnSpc>
                <a:spcPct val="80000"/>
              </a:lnSpc>
              <a:spcAft>
                <a:spcPts val="0"/>
              </a:spcAft>
              <a:buNone/>
              <a:defRPr/>
            </a:pPr>
            <a:r>
              <a:rPr lang="en-US" sz="2800" b="1" dirty="0" smtClean="0"/>
              <a:t>collations</a:t>
            </a:r>
            <a:r>
              <a:rPr lang="en-US" sz="2800" b="1" dirty="0"/>
              <a:t>, translations, and character sets. All have same owner.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95300" y="393700"/>
            <a:ext cx="8153400" cy="990600"/>
          </a:xfrm>
          <a:noFill/>
        </p:spPr>
        <p:txBody>
          <a:bodyPr lIns="90488" tIns="44450" rIns="90488" bIns="44450"/>
          <a:lstStyle/>
          <a:p>
            <a:pPr eaLnBrk="1" hangingPunct="1"/>
            <a:r>
              <a:rPr lang="en-GB" dirty="0" smtClean="0"/>
              <a:t>Objectives</a:t>
            </a:r>
          </a:p>
        </p:txBody>
      </p:sp>
      <p:sp>
        <p:nvSpPr>
          <p:cNvPr id="4" name="Slide Number Placeholder 3"/>
          <p:cNvSpPr>
            <a:spLocks noGrp="1"/>
          </p:cNvSpPr>
          <p:nvPr>
            <p:ph type="sldNum" sz="quarter" idx="12"/>
          </p:nvPr>
        </p:nvSpPr>
        <p:spPr/>
        <p:txBody>
          <a:bodyPr>
            <a:normAutofit fontScale="85000" lnSpcReduction="20000"/>
          </a:bodyPr>
          <a:lstStyle/>
          <a:p>
            <a:pPr>
              <a:defRPr/>
            </a:pPr>
            <a:fld id="{8AEEE027-44A1-4589-8CAB-79E55F5CFFB9}" type="slidenum">
              <a:rPr lang="en-US"/>
              <a:pPr>
                <a:defRPr/>
              </a:pPr>
              <a:t>2</a:t>
            </a:fld>
            <a:endParaRPr lang="en-US" dirty="0"/>
          </a:p>
        </p:txBody>
      </p:sp>
      <p:sp>
        <p:nvSpPr>
          <p:cNvPr id="5" name="Content Placeholder 4"/>
          <p:cNvSpPr>
            <a:spLocks noGrp="1"/>
          </p:cNvSpPr>
          <p:nvPr>
            <p:ph sz="quarter" idx="1"/>
          </p:nvPr>
        </p:nvSpPr>
        <p:spPr/>
        <p:txBody>
          <a:bodyPr/>
          <a:lstStyle/>
          <a:p>
            <a:pPr marL="274320" indent="-274320">
              <a:buFont typeface="Wingdings 2"/>
              <a:buChar char=""/>
              <a:defRPr/>
            </a:pPr>
            <a:r>
              <a:rPr lang="en-US" sz="2000" b="1" dirty="0" smtClean="0">
                <a:solidFill>
                  <a:schemeClr val="tx1">
                    <a:lumMod val="95000"/>
                    <a:lumOff val="5000"/>
                  </a:schemeClr>
                </a:solidFill>
              </a:rPr>
              <a:t>The purpose and importance of SQL.</a:t>
            </a:r>
          </a:p>
          <a:p>
            <a:pPr marL="274320" indent="-274320">
              <a:buFont typeface="Wingdings 2"/>
              <a:buChar char=""/>
              <a:defRPr/>
            </a:pPr>
            <a:r>
              <a:rPr lang="en-US" sz="2000" b="1" dirty="0" smtClean="0">
                <a:solidFill>
                  <a:schemeClr val="tx1">
                    <a:lumMod val="95000"/>
                    <a:lumOff val="5000"/>
                  </a:schemeClr>
                </a:solidFill>
              </a:rPr>
              <a:t>To understand the basic components of SQL.</a:t>
            </a:r>
          </a:p>
          <a:p>
            <a:pPr marL="274320" indent="-274320">
              <a:buFont typeface="Wingdings 2"/>
              <a:buChar char=""/>
              <a:defRPr/>
            </a:pPr>
            <a:r>
              <a:rPr lang="en-US" sz="2000" b="1" dirty="0" smtClean="0">
                <a:solidFill>
                  <a:schemeClr val="tx1">
                    <a:lumMod val="95000"/>
                    <a:lumOff val="5000"/>
                  </a:schemeClr>
                </a:solidFill>
              </a:rPr>
              <a:t>Advantages of SQL</a:t>
            </a:r>
          </a:p>
          <a:p>
            <a:pPr marL="274320" indent="-274320">
              <a:buFont typeface="Wingdings 2"/>
              <a:buChar char=""/>
              <a:defRPr/>
            </a:pPr>
            <a:r>
              <a:rPr lang="en-US" sz="2000" b="1" dirty="0" smtClean="0">
                <a:solidFill>
                  <a:schemeClr val="tx1">
                    <a:lumMod val="95000"/>
                    <a:lumOff val="5000"/>
                  </a:schemeClr>
                </a:solidFill>
              </a:rPr>
              <a:t>To be able to apply SQL command.</a:t>
            </a:r>
          </a:p>
          <a:p>
            <a:pPr marL="548640" lvl="1" algn="just">
              <a:buFont typeface="Wingdings"/>
              <a:buChar char=""/>
              <a:defRPr/>
            </a:pPr>
            <a:r>
              <a:rPr lang="en-US" sz="2000" b="1" dirty="0" smtClean="0">
                <a:solidFill>
                  <a:schemeClr val="tx1">
                    <a:lumMod val="95000"/>
                    <a:lumOff val="5000"/>
                  </a:schemeClr>
                </a:solidFill>
              </a:rPr>
              <a:t>How to use DDL in SQL</a:t>
            </a:r>
          </a:p>
          <a:p>
            <a:pPr marL="548640" lvl="1" algn="just">
              <a:buFont typeface="Wingdings"/>
              <a:buChar char=""/>
              <a:defRPr/>
            </a:pPr>
            <a:r>
              <a:rPr lang="en-US" sz="2000" b="1" dirty="0" smtClean="0">
                <a:solidFill>
                  <a:schemeClr val="tx1">
                    <a:lumMod val="95000"/>
                    <a:lumOff val="5000"/>
                  </a:schemeClr>
                </a:solidFill>
              </a:rPr>
              <a:t>How to use DML in SQL</a:t>
            </a:r>
          </a:p>
          <a:p>
            <a:endParaRPr lang="ms-MY"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82600" y="533400"/>
            <a:ext cx="8229600" cy="609600"/>
          </a:xfrm>
        </p:spPr>
        <p:txBody>
          <a:bodyPr>
            <a:noAutofit/>
          </a:bodyPr>
          <a:lstStyle/>
          <a:p>
            <a:pPr eaLnBrk="1" hangingPunct="1"/>
            <a:r>
              <a:rPr lang="en-US" dirty="0" smtClean="0"/>
              <a:t>Data Definition Language (DDL)</a:t>
            </a:r>
          </a:p>
        </p:txBody>
      </p:sp>
      <p:sp>
        <p:nvSpPr>
          <p:cNvPr id="445443" name="Rectangle 3"/>
          <p:cNvSpPr>
            <a:spLocks noGrp="1" noChangeArrowheads="1"/>
          </p:cNvSpPr>
          <p:nvPr>
            <p:ph type="body" sz="half" idx="1"/>
          </p:nvPr>
        </p:nvSpPr>
        <p:spPr>
          <a:xfrm>
            <a:off x="495300" y="1524000"/>
            <a:ext cx="8839200" cy="762000"/>
          </a:xfrm>
        </p:spPr>
        <p:txBody>
          <a:bodyPr>
            <a:normAutofit fontScale="77500" lnSpcReduction="20000"/>
          </a:bodyPr>
          <a:lstStyle/>
          <a:p>
            <a:pPr marL="274320" indent="-274320" eaLnBrk="1" fontAlgn="auto" hangingPunct="1">
              <a:spcAft>
                <a:spcPts val="0"/>
              </a:spcAft>
              <a:buFont typeface="Wingdings 2"/>
              <a:buNone/>
              <a:defRPr/>
            </a:pPr>
            <a:r>
              <a:rPr lang="en-US" sz="3000" b="1" dirty="0">
                <a:solidFill>
                  <a:srgbClr val="0070C0"/>
                </a:solidFill>
              </a:rPr>
              <a:t>Data Definition SQL commands describe the </a:t>
            </a:r>
            <a:r>
              <a:rPr lang="en-US" sz="3000" b="1" dirty="0" smtClean="0">
                <a:solidFill>
                  <a:srgbClr val="0070C0"/>
                </a:solidFill>
              </a:rPr>
              <a:t>database structure </a:t>
            </a:r>
          </a:p>
          <a:p>
            <a:pPr marL="274320" indent="-274320" eaLnBrk="1" fontAlgn="auto" hangingPunct="1">
              <a:spcAft>
                <a:spcPts val="0"/>
              </a:spcAft>
              <a:buFont typeface="Wingdings 2"/>
              <a:buNone/>
              <a:defRPr/>
            </a:pPr>
            <a:r>
              <a:rPr lang="en-US" sz="3000" b="1" dirty="0" smtClean="0">
                <a:solidFill>
                  <a:srgbClr val="0070C0"/>
                </a:solidFill>
              </a:rPr>
              <a:t>or </a:t>
            </a:r>
            <a:r>
              <a:rPr lang="en-US" sz="3000" b="1" dirty="0">
                <a:solidFill>
                  <a:srgbClr val="0070C0"/>
                </a:solidFill>
              </a:rPr>
              <a:t>schema:</a:t>
            </a:r>
          </a:p>
          <a:p>
            <a:pPr marL="274320" indent="-274320" eaLnBrk="1" fontAlgn="auto" hangingPunct="1">
              <a:spcAft>
                <a:spcPts val="0"/>
              </a:spcAft>
              <a:buFont typeface="Wingdings" pitchFamily="2" charset="2"/>
              <a:buNone/>
              <a:defRPr/>
            </a:pPr>
            <a:endParaRPr lang="en-US" dirty="0"/>
          </a:p>
        </p:txBody>
      </p:sp>
      <p:graphicFrame>
        <p:nvGraphicFramePr>
          <p:cNvPr id="445559" name="Group 119"/>
          <p:cNvGraphicFramePr>
            <a:graphicFrameLocks noGrp="1"/>
          </p:cNvGraphicFramePr>
          <p:nvPr>
            <p:ph sz="half" idx="2"/>
            <p:extLst>
              <p:ext uri="{D42A27DB-BD31-4B8C-83A1-F6EECF244321}">
                <p14:modId xmlns:p14="http://schemas.microsoft.com/office/powerpoint/2010/main" val="2355918541"/>
              </p:ext>
            </p:extLst>
          </p:nvPr>
        </p:nvGraphicFramePr>
        <p:xfrm>
          <a:off x="571500" y="2438400"/>
          <a:ext cx="8229600" cy="4038602"/>
        </p:xfrm>
        <a:graphic>
          <a:graphicData uri="http://schemas.openxmlformats.org/drawingml/2006/table">
            <a:tbl>
              <a:tblPr firstRow="1" bandRow="1">
                <a:tableStyleId>{21E4AEA4-8DFA-4A89-87EB-49C32662AFE0}</a:tableStyleId>
              </a:tblPr>
              <a:tblGrid>
                <a:gridCol w="2438399"/>
                <a:gridCol w="5791201"/>
              </a:tblGrid>
              <a:tr h="400434">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smtClean="0">
                          <a:ln>
                            <a:noFill/>
                          </a:ln>
                          <a:effectLst/>
                        </a:rPr>
                        <a:t>COMMAND/OPTION</a:t>
                      </a:r>
                      <a:endParaRPr kumimoji="0" lang="en-US" sz="2000" b="1" i="0" u="none" strike="noStrike" cap="none" normalizeH="0" baseline="0" dirty="0" smtClean="0">
                        <a:ln>
                          <a:noFill/>
                        </a:ln>
                        <a:solidFill>
                          <a:schemeClr val="bg1"/>
                        </a:solidFill>
                        <a:effectLst/>
                        <a:latin typeface="Arial" charset="0"/>
                      </a:endParaRPr>
                    </a:p>
                  </a:txBody>
                  <a:tcPr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smtClean="0">
                          <a:ln>
                            <a:noFill/>
                          </a:ln>
                          <a:effectLst/>
                        </a:rPr>
                        <a:t>DESCRIPTION</a:t>
                      </a:r>
                      <a:endParaRPr kumimoji="0" lang="en-US" sz="2000" b="1" i="0" u="none" strike="noStrike" cap="none" normalizeH="0" baseline="0" dirty="0" smtClean="0">
                        <a:ln>
                          <a:noFill/>
                        </a:ln>
                        <a:solidFill>
                          <a:schemeClr val="bg1"/>
                        </a:solidFill>
                        <a:effectLst/>
                        <a:latin typeface="Arial" charset="0"/>
                      </a:endParaRPr>
                    </a:p>
                  </a:txBody>
                  <a:tcPr horzOverflow="overflow"/>
                </a:tc>
              </a:tr>
              <a:tr h="76347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smtClean="0">
                          <a:ln>
                            <a:noFill/>
                          </a:ln>
                          <a:solidFill>
                            <a:srgbClr val="0000CC"/>
                          </a:solidFill>
                          <a:effectLst/>
                          <a:latin typeface="Courier New" pitchFamily="49" charset="0"/>
                          <a:cs typeface="Courier New" pitchFamily="49" charset="0"/>
                        </a:rPr>
                        <a:t>CRATE SCHEMA </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smtClean="0">
                          <a:ln>
                            <a:noFill/>
                          </a:ln>
                          <a:solidFill>
                            <a:srgbClr val="0000CC"/>
                          </a:solidFill>
                          <a:effectLst/>
                          <a:latin typeface="Courier New" pitchFamily="49" charset="0"/>
                          <a:cs typeface="Courier New" pitchFamily="49" charset="0"/>
                        </a:rPr>
                        <a:t>AUTHORIZATION</a:t>
                      </a:r>
                      <a:endParaRPr kumimoji="0" lang="en-US" sz="2000" b="1" i="0" u="none" strike="noStrike" cap="none" normalizeH="0" baseline="0" dirty="0" smtClean="0">
                        <a:ln>
                          <a:noFill/>
                        </a:ln>
                        <a:solidFill>
                          <a:srgbClr val="0000CC"/>
                        </a:solidFill>
                        <a:effectLst/>
                        <a:latin typeface="Courier New" pitchFamily="49" charset="0"/>
                        <a:cs typeface="Courier New" pitchFamily="49" charset="0"/>
                      </a:endParaRPr>
                    </a:p>
                  </a:txBody>
                  <a:tcPr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u="none" strike="noStrike" cap="none" normalizeH="0" baseline="0" dirty="0" smtClean="0">
                          <a:ln>
                            <a:noFill/>
                          </a:ln>
                          <a:effectLst/>
                        </a:rPr>
                        <a:t>Creates a new database schema</a:t>
                      </a:r>
                      <a:endParaRPr kumimoji="0" lang="en-US" sz="2000" b="0" i="0" u="none" strike="noStrike" cap="none" normalizeH="0" baseline="0" dirty="0" smtClean="0">
                        <a:ln>
                          <a:noFill/>
                        </a:ln>
                        <a:solidFill>
                          <a:schemeClr val="tx1"/>
                        </a:solidFill>
                        <a:effectLst/>
                        <a:latin typeface="Arial" charset="0"/>
                      </a:endParaRPr>
                    </a:p>
                  </a:txBody>
                  <a:tcPr horzOverflow="overflow"/>
                </a:tc>
              </a:tr>
              <a:tr h="454967">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1" u="none" strike="noStrike" kern="1200" cap="none" normalizeH="0" baseline="0" dirty="0" smtClean="0">
                          <a:ln>
                            <a:noFill/>
                          </a:ln>
                          <a:solidFill>
                            <a:srgbClr val="0000CC"/>
                          </a:solidFill>
                          <a:effectLst/>
                          <a:latin typeface="Courier New" pitchFamily="49" charset="0"/>
                          <a:ea typeface="+mn-ea"/>
                          <a:cs typeface="Courier New" pitchFamily="49" charset="0"/>
                        </a:rPr>
                        <a:t>CREATE TABLE</a:t>
                      </a:r>
                    </a:p>
                  </a:txBody>
                  <a:tcPr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u="none" strike="noStrike" cap="none" normalizeH="0" baseline="0" dirty="0" smtClean="0">
                          <a:ln>
                            <a:noFill/>
                          </a:ln>
                          <a:effectLst/>
                        </a:rPr>
                        <a:t>Create a new table in the user’s database schema</a:t>
                      </a:r>
                      <a:endParaRPr kumimoji="0" lang="en-US" sz="2000" b="0" i="0" u="none" strike="noStrike" cap="none" normalizeH="0" baseline="0" dirty="0" smtClean="0">
                        <a:ln>
                          <a:noFill/>
                        </a:ln>
                        <a:solidFill>
                          <a:schemeClr val="tx1"/>
                        </a:solidFill>
                        <a:effectLst/>
                        <a:latin typeface="Arial" charset="0"/>
                      </a:endParaRPr>
                    </a:p>
                  </a:txBody>
                  <a:tcPr horzOverflow="overflow"/>
                </a:tc>
              </a:tr>
              <a:tr h="765027">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1" u="none" strike="noStrike" kern="1200" cap="none" normalizeH="0" baseline="0" dirty="0" smtClean="0">
                          <a:ln>
                            <a:noFill/>
                          </a:ln>
                          <a:solidFill>
                            <a:srgbClr val="0000CC"/>
                          </a:solidFill>
                          <a:effectLst/>
                          <a:latin typeface="Courier New" pitchFamily="49" charset="0"/>
                          <a:ea typeface="+mn-ea"/>
                          <a:cs typeface="Courier New" pitchFamily="49" charset="0"/>
                        </a:rPr>
                        <a:t>NOT NULL</a:t>
                      </a:r>
                    </a:p>
                  </a:txBody>
                  <a:tcPr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u="none" strike="noStrike" cap="none" normalizeH="0" baseline="0" dirty="0" smtClean="0">
                          <a:ln>
                            <a:noFill/>
                          </a:ln>
                          <a:effectLst/>
                        </a:rPr>
                        <a:t>Constraints that ensures that a column doesn’t </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u="none" strike="noStrike" cap="none" normalizeH="0" baseline="0" dirty="0" smtClean="0">
                          <a:ln>
                            <a:noFill/>
                          </a:ln>
                          <a:effectLst/>
                        </a:rPr>
                        <a:t>have a null value</a:t>
                      </a:r>
                      <a:endParaRPr kumimoji="0" lang="en-US" sz="2000" b="0" i="0" u="none" strike="noStrike" cap="none" normalizeH="0" baseline="0" dirty="0" smtClean="0">
                        <a:ln>
                          <a:noFill/>
                        </a:ln>
                        <a:solidFill>
                          <a:schemeClr val="tx1"/>
                        </a:solidFill>
                        <a:effectLst/>
                        <a:latin typeface="Arial" charset="0"/>
                      </a:endParaRPr>
                    </a:p>
                  </a:txBody>
                  <a:tcPr horzOverflow="overflow"/>
                </a:tc>
              </a:tr>
              <a:tr h="76347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1" u="none" strike="noStrike" kern="1200" cap="none" normalizeH="0" baseline="0" dirty="0" smtClean="0">
                          <a:ln>
                            <a:noFill/>
                          </a:ln>
                          <a:solidFill>
                            <a:srgbClr val="0000CC"/>
                          </a:solidFill>
                          <a:effectLst/>
                          <a:latin typeface="Courier New" pitchFamily="49" charset="0"/>
                          <a:ea typeface="+mn-ea"/>
                          <a:cs typeface="Courier New" pitchFamily="49" charset="0"/>
                        </a:rPr>
                        <a:t>UNIQUE</a:t>
                      </a:r>
                    </a:p>
                  </a:txBody>
                  <a:tcPr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u="none" strike="noStrike" cap="none" normalizeH="0" baseline="0" dirty="0" smtClean="0">
                          <a:ln>
                            <a:noFill/>
                          </a:ln>
                          <a:effectLst/>
                        </a:rPr>
                        <a:t>Constraints that ensures that a column doesn’t </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u="none" strike="noStrike" cap="none" normalizeH="0" baseline="0" dirty="0" smtClean="0">
                          <a:ln>
                            <a:noFill/>
                          </a:ln>
                          <a:effectLst/>
                        </a:rPr>
                        <a:t>have a duplicate values</a:t>
                      </a:r>
                      <a:endParaRPr kumimoji="0" lang="en-US" sz="2000" b="0" i="0" u="none" strike="noStrike" cap="none" normalizeH="0" baseline="0" dirty="0" smtClean="0">
                        <a:ln>
                          <a:noFill/>
                        </a:ln>
                        <a:solidFill>
                          <a:schemeClr val="tx1"/>
                        </a:solidFill>
                        <a:effectLst/>
                        <a:latin typeface="Arial" charset="0"/>
                      </a:endParaRPr>
                    </a:p>
                  </a:txBody>
                  <a:tcPr horzOverflow="overflow"/>
                </a:tc>
              </a:tr>
              <a:tr h="454967">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1" u="none" strike="noStrike" kern="1200" cap="none" normalizeH="0" baseline="0" dirty="0" smtClean="0">
                          <a:ln>
                            <a:noFill/>
                          </a:ln>
                          <a:solidFill>
                            <a:srgbClr val="0000CC"/>
                          </a:solidFill>
                          <a:effectLst/>
                          <a:latin typeface="Courier New" pitchFamily="49" charset="0"/>
                          <a:ea typeface="+mn-ea"/>
                          <a:cs typeface="Courier New" pitchFamily="49" charset="0"/>
                        </a:rPr>
                        <a:t>ALTER TABLE</a:t>
                      </a:r>
                    </a:p>
                  </a:txBody>
                  <a:tcPr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u="none" strike="noStrike" cap="none" normalizeH="0" baseline="0" dirty="0" smtClean="0">
                          <a:ln>
                            <a:noFill/>
                          </a:ln>
                          <a:effectLst/>
                        </a:rPr>
                        <a:t>Modify a table definition</a:t>
                      </a:r>
                      <a:endParaRPr kumimoji="0" lang="en-US" sz="2000" b="0" i="0" u="none" strike="noStrike" cap="none" normalizeH="0" baseline="0" dirty="0" smtClean="0">
                        <a:ln>
                          <a:noFill/>
                        </a:ln>
                        <a:solidFill>
                          <a:schemeClr val="tx1"/>
                        </a:solidFill>
                        <a:effectLst/>
                        <a:latin typeface="Arial" charset="0"/>
                      </a:endParaRPr>
                    </a:p>
                  </a:txBody>
                  <a:tcPr horzOverflow="overflow"/>
                </a:tc>
              </a:tr>
              <a:tr h="436267">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1" u="none" strike="noStrike" kern="1200" cap="none" normalizeH="0" baseline="0" dirty="0" smtClean="0">
                          <a:ln>
                            <a:noFill/>
                          </a:ln>
                          <a:solidFill>
                            <a:srgbClr val="0000CC"/>
                          </a:solidFill>
                          <a:effectLst/>
                          <a:latin typeface="Courier New" pitchFamily="49" charset="0"/>
                          <a:ea typeface="+mn-ea"/>
                          <a:cs typeface="Courier New" pitchFamily="49" charset="0"/>
                        </a:rPr>
                        <a:t>DROP TABLE</a:t>
                      </a:r>
                    </a:p>
                  </a:txBody>
                  <a:tcPr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u="none" strike="noStrike" cap="none" normalizeH="0" baseline="0" smtClean="0">
                          <a:ln>
                            <a:noFill/>
                          </a:ln>
                          <a:effectLst/>
                        </a:rPr>
                        <a:t>Permanently </a:t>
                      </a:r>
                      <a:r>
                        <a:rPr kumimoji="0" lang="en-US" sz="2000" b="0" u="none" strike="noStrike" cap="none" normalizeH="0" baseline="0" smtClean="0">
                          <a:ln>
                            <a:noFill/>
                          </a:ln>
                          <a:effectLst/>
                        </a:rPr>
                        <a:t>remove </a:t>
                      </a:r>
                      <a:r>
                        <a:rPr kumimoji="0" lang="en-US" sz="2000" b="0" u="none" strike="noStrike" cap="none" normalizeH="0" baseline="0" dirty="0" smtClean="0">
                          <a:ln>
                            <a:noFill/>
                          </a:ln>
                          <a:effectLst/>
                        </a:rPr>
                        <a:t>a table and its structure</a:t>
                      </a:r>
                      <a:endParaRPr kumimoji="0" lang="en-US" sz="2000" b="0" i="0" u="none" strike="noStrike" cap="none" normalizeH="0" baseline="0" dirty="0" smtClean="0">
                        <a:ln>
                          <a:noFill/>
                        </a:ln>
                        <a:solidFill>
                          <a:schemeClr val="tx1"/>
                        </a:solidFill>
                        <a:effectLst/>
                        <a:latin typeface="Arial" charset="0"/>
                      </a:endParaRPr>
                    </a:p>
                  </a:txBody>
                  <a:tcPr horzOverflow="overflow"/>
                </a:tc>
              </a:tr>
            </a:tbl>
          </a:graphicData>
        </a:graphic>
      </p:graphicFrame>
      <p:sp>
        <p:nvSpPr>
          <p:cNvPr id="30" name="Slide Number Placeholder 4"/>
          <p:cNvSpPr>
            <a:spLocks noGrp="1"/>
          </p:cNvSpPr>
          <p:nvPr>
            <p:ph type="sldNum" sz="quarter" idx="10"/>
          </p:nvPr>
        </p:nvSpPr>
        <p:spPr/>
        <p:txBody>
          <a:bodyPr/>
          <a:lstStyle/>
          <a:p>
            <a:pPr>
              <a:defRPr/>
            </a:pPr>
            <a:fld id="{B8FF8047-50C7-4DE9-A7D7-ABC24DB1A2CE}" type="slidenum">
              <a:rPr lang="en-US"/>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9656" name="Group 120"/>
          <p:cNvGraphicFramePr>
            <a:graphicFrameLocks noGrp="1"/>
          </p:cNvGraphicFramePr>
          <p:nvPr>
            <p:ph type="tbl" idx="1"/>
          </p:nvPr>
        </p:nvGraphicFramePr>
        <p:xfrm>
          <a:off x="533400" y="1981201"/>
          <a:ext cx="8534400" cy="4572001"/>
        </p:xfrm>
        <a:graphic>
          <a:graphicData uri="http://schemas.openxmlformats.org/drawingml/2006/table">
            <a:tbl>
              <a:tblPr firstRow="1" bandRow="1">
                <a:tableStyleId>{21E4AEA4-8DFA-4A89-87EB-49C32662AFE0}</a:tableStyleId>
              </a:tblPr>
              <a:tblGrid>
                <a:gridCol w="1850834"/>
                <a:gridCol w="6683566"/>
              </a:tblGrid>
              <a:tr h="382109">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dirty="0" smtClean="0">
                          <a:ln>
                            <a:noFill/>
                          </a:ln>
                          <a:effectLst/>
                        </a:rPr>
                        <a:t>Data Type</a:t>
                      </a:r>
                      <a:endParaRPr kumimoji="0" lang="en-US" sz="1600" b="1" i="0" u="none" strike="noStrike" cap="none" normalizeH="0" baseline="0" dirty="0" smtClean="0">
                        <a:ln>
                          <a:noFill/>
                        </a:ln>
                        <a:solidFill>
                          <a:schemeClr val="bg1"/>
                        </a:solidFill>
                        <a:effectLst/>
                        <a:latin typeface="Verdana" pitchFamily="34" charset="0"/>
                      </a:endParaRPr>
                    </a:p>
                  </a:txBody>
                  <a:tcPr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dirty="0" smtClean="0">
                          <a:ln>
                            <a:noFill/>
                          </a:ln>
                          <a:effectLst/>
                        </a:rPr>
                        <a:t>Description</a:t>
                      </a:r>
                      <a:endParaRPr kumimoji="0" lang="en-US" sz="1600" b="1" i="0" u="none" strike="noStrike" cap="none" normalizeH="0" baseline="0" dirty="0" smtClean="0">
                        <a:ln>
                          <a:noFill/>
                        </a:ln>
                        <a:solidFill>
                          <a:schemeClr val="bg1"/>
                        </a:solidFill>
                        <a:effectLst/>
                        <a:latin typeface="Verdana" pitchFamily="34" charset="0"/>
                      </a:endParaRPr>
                    </a:p>
                  </a:txBody>
                  <a:tcPr horzOverflow="overflow"/>
                </a:tc>
              </a:tr>
              <a:tr h="109744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1" u="none" strike="noStrike" cap="none" normalizeH="0" baseline="0" dirty="0" smtClean="0">
                          <a:ln>
                            <a:noFill/>
                          </a:ln>
                          <a:solidFill>
                            <a:srgbClr val="0000CC"/>
                          </a:solidFill>
                          <a:effectLst/>
                          <a:latin typeface="Courier New" pitchFamily="49" charset="0"/>
                          <a:cs typeface="Courier New" pitchFamily="49" charset="0"/>
                        </a:rPr>
                        <a:t>integer(size)</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1" u="none" strike="noStrike" cap="none" normalizeH="0" baseline="0" dirty="0" err="1" smtClean="0">
                          <a:ln>
                            <a:noFill/>
                          </a:ln>
                          <a:solidFill>
                            <a:srgbClr val="0000CC"/>
                          </a:solidFill>
                          <a:effectLst/>
                          <a:latin typeface="Courier New" pitchFamily="49" charset="0"/>
                          <a:cs typeface="Courier New" pitchFamily="49" charset="0"/>
                        </a:rPr>
                        <a:t>int</a:t>
                      </a:r>
                      <a:r>
                        <a:rPr kumimoji="0" lang="en-US" sz="1400" b="1" u="none" strike="noStrike" cap="none" normalizeH="0" baseline="0" dirty="0" smtClean="0">
                          <a:ln>
                            <a:noFill/>
                          </a:ln>
                          <a:solidFill>
                            <a:srgbClr val="0000CC"/>
                          </a:solidFill>
                          <a:effectLst/>
                          <a:latin typeface="Courier New" pitchFamily="49" charset="0"/>
                          <a:cs typeface="Courier New" pitchFamily="49" charset="0"/>
                        </a:rPr>
                        <a:t>(size)</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1" u="none" strike="noStrike" cap="none" normalizeH="0" baseline="0" dirty="0" err="1" smtClean="0">
                          <a:ln>
                            <a:noFill/>
                          </a:ln>
                          <a:solidFill>
                            <a:srgbClr val="0000CC"/>
                          </a:solidFill>
                          <a:effectLst/>
                          <a:latin typeface="Courier New" pitchFamily="49" charset="0"/>
                          <a:cs typeface="Courier New" pitchFamily="49" charset="0"/>
                        </a:rPr>
                        <a:t>smallint</a:t>
                      </a:r>
                      <a:r>
                        <a:rPr kumimoji="0" lang="en-US" sz="1400" b="1" u="none" strike="noStrike" cap="none" normalizeH="0" baseline="0" dirty="0" smtClean="0">
                          <a:ln>
                            <a:noFill/>
                          </a:ln>
                          <a:solidFill>
                            <a:srgbClr val="0000CC"/>
                          </a:solidFill>
                          <a:effectLst/>
                          <a:latin typeface="Courier New" pitchFamily="49" charset="0"/>
                          <a:cs typeface="Courier New" pitchFamily="49" charset="0"/>
                        </a:rPr>
                        <a:t>(size)</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1" u="none" strike="noStrike" cap="none" normalizeH="0" baseline="0" dirty="0" err="1" smtClean="0">
                          <a:ln>
                            <a:noFill/>
                          </a:ln>
                          <a:solidFill>
                            <a:srgbClr val="0000CC"/>
                          </a:solidFill>
                          <a:effectLst/>
                          <a:latin typeface="Courier New" pitchFamily="49" charset="0"/>
                          <a:cs typeface="Courier New" pitchFamily="49" charset="0"/>
                        </a:rPr>
                        <a:t>tinyint</a:t>
                      </a:r>
                      <a:r>
                        <a:rPr kumimoji="0" lang="en-US" sz="1400" b="1" u="none" strike="noStrike" cap="none" normalizeH="0" baseline="0" dirty="0" smtClean="0">
                          <a:ln>
                            <a:noFill/>
                          </a:ln>
                          <a:solidFill>
                            <a:srgbClr val="0000CC"/>
                          </a:solidFill>
                          <a:effectLst/>
                          <a:latin typeface="Courier New" pitchFamily="49" charset="0"/>
                          <a:cs typeface="Courier New" pitchFamily="49" charset="0"/>
                        </a:rPr>
                        <a:t>(size)</a:t>
                      </a:r>
                      <a:endParaRPr kumimoji="0" lang="en-US" sz="1400" b="1" i="0" u="none" strike="noStrike" cap="none" normalizeH="0" baseline="0" dirty="0" smtClean="0">
                        <a:ln>
                          <a:noFill/>
                        </a:ln>
                        <a:solidFill>
                          <a:srgbClr val="0000CC"/>
                        </a:solidFill>
                        <a:effectLst/>
                        <a:latin typeface="Courier New" pitchFamily="49" charset="0"/>
                        <a:cs typeface="Courier New" pitchFamily="49" charset="0"/>
                      </a:endParaRPr>
                    </a:p>
                  </a:txBody>
                  <a:tcPr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u="none" strike="noStrike" cap="none" normalizeH="0" baseline="0" dirty="0" smtClean="0">
                          <a:ln>
                            <a:noFill/>
                          </a:ln>
                          <a:effectLst/>
                        </a:rPr>
                        <a:t>Hold integers only. </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u="none" strike="noStrike" cap="none" normalizeH="0" baseline="0" dirty="0" smtClean="0">
                          <a:ln>
                            <a:noFill/>
                          </a:ln>
                          <a:effectLst/>
                        </a:rPr>
                        <a:t>The maximum number of digits are specified in</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u="none" strike="noStrike" cap="none" normalizeH="0" baseline="0" dirty="0" smtClean="0">
                          <a:ln>
                            <a:noFill/>
                          </a:ln>
                          <a:effectLst/>
                        </a:rPr>
                        <a:t>parenthesis.</a:t>
                      </a:r>
                      <a:endParaRPr kumimoji="0" lang="en-US" sz="1600" b="0" i="0" u="none" strike="noStrike" cap="none" normalizeH="0" baseline="0" dirty="0" smtClean="0">
                        <a:ln>
                          <a:noFill/>
                        </a:ln>
                        <a:solidFill>
                          <a:schemeClr val="tx1"/>
                        </a:solidFill>
                        <a:effectLst/>
                        <a:latin typeface="Verdana" pitchFamily="34" charset="0"/>
                      </a:endParaRPr>
                    </a:p>
                  </a:txBody>
                  <a:tcPr horzOverflow="overflow"/>
                </a:tc>
              </a:tr>
              <a:tr h="89851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1" u="none" strike="noStrike" cap="none" normalizeH="0" baseline="0" dirty="0" smtClean="0">
                          <a:ln>
                            <a:noFill/>
                          </a:ln>
                          <a:solidFill>
                            <a:srgbClr val="0000CC"/>
                          </a:solidFill>
                          <a:effectLst/>
                          <a:latin typeface="Courier New" pitchFamily="49" charset="0"/>
                          <a:cs typeface="Courier New" pitchFamily="49" charset="0"/>
                        </a:rPr>
                        <a:t>decimal(</a:t>
                      </a:r>
                      <a:r>
                        <a:rPr kumimoji="0" lang="en-US" sz="1400" b="1" u="none" strike="noStrike" cap="none" normalizeH="0" baseline="0" dirty="0" err="1" smtClean="0">
                          <a:ln>
                            <a:noFill/>
                          </a:ln>
                          <a:solidFill>
                            <a:srgbClr val="0000CC"/>
                          </a:solidFill>
                          <a:effectLst/>
                          <a:latin typeface="Courier New" pitchFamily="49" charset="0"/>
                          <a:cs typeface="Courier New" pitchFamily="49" charset="0"/>
                        </a:rPr>
                        <a:t>size,d</a:t>
                      </a:r>
                      <a:r>
                        <a:rPr kumimoji="0" lang="en-US" sz="1400" b="1" u="none" strike="noStrike" cap="none" normalizeH="0" baseline="0" dirty="0" smtClean="0">
                          <a:ln>
                            <a:noFill/>
                          </a:ln>
                          <a:solidFill>
                            <a:srgbClr val="0000CC"/>
                          </a:solidFill>
                          <a:effectLst/>
                          <a:latin typeface="Courier New" pitchFamily="49" charset="0"/>
                          <a:cs typeface="Courier New" pitchFamily="49" charset="0"/>
                        </a:rPr>
                        <a:t>)</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1" u="none" strike="noStrike" cap="none" normalizeH="0" baseline="0" dirty="0" smtClean="0">
                          <a:ln>
                            <a:noFill/>
                          </a:ln>
                          <a:solidFill>
                            <a:srgbClr val="0000CC"/>
                          </a:solidFill>
                          <a:effectLst/>
                          <a:latin typeface="Courier New" pitchFamily="49" charset="0"/>
                          <a:cs typeface="Courier New" pitchFamily="49" charset="0"/>
                        </a:rPr>
                        <a:t>numeric(</a:t>
                      </a:r>
                      <a:r>
                        <a:rPr kumimoji="0" lang="en-US" sz="1400" b="1" u="none" strike="noStrike" cap="none" normalizeH="0" baseline="0" dirty="0" err="1" smtClean="0">
                          <a:ln>
                            <a:noFill/>
                          </a:ln>
                          <a:solidFill>
                            <a:srgbClr val="0000CC"/>
                          </a:solidFill>
                          <a:effectLst/>
                          <a:latin typeface="Courier New" pitchFamily="49" charset="0"/>
                          <a:cs typeface="Courier New" pitchFamily="49" charset="0"/>
                        </a:rPr>
                        <a:t>size,d</a:t>
                      </a:r>
                      <a:r>
                        <a:rPr kumimoji="0" lang="en-US" sz="1400" b="1" u="none" strike="noStrike" cap="none" normalizeH="0" baseline="0" dirty="0" smtClean="0">
                          <a:ln>
                            <a:noFill/>
                          </a:ln>
                          <a:solidFill>
                            <a:srgbClr val="0000CC"/>
                          </a:solidFill>
                          <a:effectLst/>
                          <a:latin typeface="Courier New" pitchFamily="49" charset="0"/>
                          <a:cs typeface="Courier New" pitchFamily="49" charset="0"/>
                        </a:rPr>
                        <a:t>)</a:t>
                      </a:r>
                      <a:endParaRPr kumimoji="0" lang="en-US" sz="1400" b="1" i="0" u="none" strike="noStrike" cap="none" normalizeH="0" baseline="0" dirty="0" smtClean="0">
                        <a:ln>
                          <a:noFill/>
                        </a:ln>
                        <a:solidFill>
                          <a:srgbClr val="0000CC"/>
                        </a:solidFill>
                        <a:effectLst/>
                        <a:latin typeface="Courier New" pitchFamily="49" charset="0"/>
                        <a:cs typeface="Courier New" pitchFamily="49" charset="0"/>
                      </a:endParaRPr>
                    </a:p>
                  </a:txBody>
                  <a:tcPr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u="none" strike="noStrike" cap="none" normalizeH="0" baseline="0" dirty="0" smtClean="0">
                          <a:ln>
                            <a:noFill/>
                          </a:ln>
                          <a:effectLst/>
                        </a:rPr>
                        <a:t>Hold numbers with fractions. </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u="none" strike="noStrike" cap="none" normalizeH="0" baseline="0" dirty="0" smtClean="0">
                          <a:ln>
                            <a:noFill/>
                          </a:ln>
                          <a:effectLst/>
                        </a:rPr>
                        <a:t>The maximum number of digits are specified in "size". </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u="none" strike="noStrike" cap="none" normalizeH="0" baseline="0" dirty="0" smtClean="0">
                          <a:ln>
                            <a:noFill/>
                          </a:ln>
                          <a:effectLst/>
                        </a:rPr>
                        <a:t>The maximum number of digits to the right of the decimal is specified in "d".</a:t>
                      </a:r>
                      <a:endParaRPr kumimoji="0" lang="en-US" sz="1600" b="0" i="0" u="none" strike="noStrike" cap="none" normalizeH="0" baseline="0" dirty="0" smtClean="0">
                        <a:ln>
                          <a:noFill/>
                        </a:ln>
                        <a:solidFill>
                          <a:schemeClr val="tx1"/>
                        </a:solidFill>
                        <a:effectLst/>
                        <a:latin typeface="Verdana" pitchFamily="34" charset="0"/>
                      </a:endParaRPr>
                    </a:p>
                  </a:txBody>
                  <a:tcPr horzOverflow="overflow"/>
                </a:tc>
              </a:tr>
              <a:tr h="846597">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1" u="none" strike="noStrike" cap="none" normalizeH="0" baseline="0" dirty="0" smtClean="0">
                          <a:ln>
                            <a:noFill/>
                          </a:ln>
                          <a:solidFill>
                            <a:srgbClr val="0000CC"/>
                          </a:solidFill>
                          <a:effectLst/>
                          <a:latin typeface="Courier New" pitchFamily="49" charset="0"/>
                          <a:cs typeface="Courier New" pitchFamily="49" charset="0"/>
                        </a:rPr>
                        <a:t>char(size)</a:t>
                      </a:r>
                      <a:endParaRPr kumimoji="0" lang="en-US" sz="1400" b="1" i="0" u="none" strike="noStrike" cap="none" normalizeH="0" baseline="0" dirty="0" smtClean="0">
                        <a:ln>
                          <a:noFill/>
                        </a:ln>
                        <a:solidFill>
                          <a:srgbClr val="0000CC"/>
                        </a:solidFill>
                        <a:effectLst/>
                        <a:latin typeface="Courier New" pitchFamily="49" charset="0"/>
                        <a:cs typeface="Courier New" pitchFamily="49" charset="0"/>
                      </a:endParaRPr>
                    </a:p>
                  </a:txBody>
                  <a:tcPr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u="none" strike="noStrike" cap="none" normalizeH="0" baseline="0" dirty="0" smtClean="0">
                          <a:ln>
                            <a:noFill/>
                          </a:ln>
                          <a:effectLst/>
                        </a:rPr>
                        <a:t>Holds a fixed length string (can contain letters, </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u="none" strike="noStrike" cap="none" normalizeH="0" baseline="0" dirty="0" smtClean="0">
                          <a:ln>
                            <a:noFill/>
                          </a:ln>
                          <a:effectLst/>
                        </a:rPr>
                        <a:t>numbers, and special characters). </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u="none" strike="noStrike" cap="none" normalizeH="0" baseline="0" dirty="0" smtClean="0">
                          <a:ln>
                            <a:noFill/>
                          </a:ln>
                          <a:effectLst/>
                        </a:rPr>
                        <a:t>The fixed size is specified in parenthesis.</a:t>
                      </a:r>
                      <a:endParaRPr kumimoji="0" lang="en-US" sz="1600" b="0" i="0" u="none" strike="noStrike" cap="none" normalizeH="0" baseline="0" dirty="0" smtClean="0">
                        <a:ln>
                          <a:noFill/>
                        </a:ln>
                        <a:solidFill>
                          <a:schemeClr val="tx1"/>
                        </a:solidFill>
                        <a:effectLst/>
                        <a:latin typeface="Verdana" pitchFamily="34" charset="0"/>
                      </a:endParaRPr>
                    </a:p>
                  </a:txBody>
                  <a:tcPr horzOverflow="overflow"/>
                </a:tc>
              </a:tr>
              <a:tr h="846597">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1" u="none" strike="noStrike" cap="none" normalizeH="0" baseline="0" smtClean="0">
                          <a:ln>
                            <a:noFill/>
                          </a:ln>
                          <a:solidFill>
                            <a:srgbClr val="0000CC"/>
                          </a:solidFill>
                          <a:effectLst/>
                          <a:latin typeface="Courier New" pitchFamily="49" charset="0"/>
                          <a:cs typeface="Courier New" pitchFamily="49" charset="0"/>
                        </a:rPr>
                        <a:t>varchar(size)</a:t>
                      </a:r>
                      <a:endParaRPr kumimoji="0" lang="en-US" sz="1400" b="1" i="0" u="none" strike="noStrike" cap="none" normalizeH="0" baseline="0" smtClean="0">
                        <a:ln>
                          <a:noFill/>
                        </a:ln>
                        <a:solidFill>
                          <a:srgbClr val="0000CC"/>
                        </a:solidFill>
                        <a:effectLst/>
                        <a:latin typeface="Courier New" pitchFamily="49" charset="0"/>
                        <a:cs typeface="Courier New" pitchFamily="49" charset="0"/>
                      </a:endParaRPr>
                    </a:p>
                  </a:txBody>
                  <a:tcPr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u="none" strike="noStrike" cap="none" normalizeH="0" baseline="0" dirty="0" smtClean="0">
                          <a:ln>
                            <a:noFill/>
                          </a:ln>
                          <a:effectLst/>
                        </a:rPr>
                        <a:t>Holds a variable length string (can contain letters, </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u="none" strike="noStrike" cap="none" normalizeH="0" baseline="0" dirty="0" smtClean="0">
                          <a:ln>
                            <a:noFill/>
                          </a:ln>
                          <a:effectLst/>
                        </a:rPr>
                        <a:t>numbers, and special characters). </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u="none" strike="noStrike" cap="none" normalizeH="0" baseline="0" dirty="0" smtClean="0">
                          <a:ln>
                            <a:noFill/>
                          </a:ln>
                          <a:effectLst/>
                        </a:rPr>
                        <a:t>The maximum size is specified in parenthesis.</a:t>
                      </a:r>
                      <a:endParaRPr kumimoji="0" lang="en-US" sz="1600" b="0" i="0" u="none" strike="noStrike" cap="none" normalizeH="0" baseline="0" dirty="0" smtClean="0">
                        <a:ln>
                          <a:noFill/>
                        </a:ln>
                        <a:solidFill>
                          <a:schemeClr val="tx1"/>
                        </a:solidFill>
                        <a:effectLst/>
                        <a:latin typeface="Verdana" pitchFamily="34" charset="0"/>
                      </a:endParaRPr>
                    </a:p>
                  </a:txBody>
                  <a:tcPr horzOverflow="overflow"/>
                </a:tc>
              </a:tr>
              <a:tr h="50074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1" u="none" strike="noStrike" cap="none" normalizeH="0" baseline="0" dirty="0" smtClean="0">
                          <a:ln>
                            <a:noFill/>
                          </a:ln>
                          <a:solidFill>
                            <a:srgbClr val="0000CC"/>
                          </a:solidFill>
                          <a:effectLst/>
                          <a:latin typeface="Courier New" pitchFamily="49" charset="0"/>
                          <a:cs typeface="Courier New" pitchFamily="49" charset="0"/>
                        </a:rPr>
                        <a:t>date(</a:t>
                      </a:r>
                      <a:r>
                        <a:rPr kumimoji="0" lang="en-US" sz="1400" b="1" u="none" strike="noStrike" cap="none" normalizeH="0" baseline="0" dirty="0" err="1" smtClean="0">
                          <a:ln>
                            <a:noFill/>
                          </a:ln>
                          <a:solidFill>
                            <a:srgbClr val="0000CC"/>
                          </a:solidFill>
                          <a:effectLst/>
                          <a:latin typeface="Courier New" pitchFamily="49" charset="0"/>
                          <a:cs typeface="Courier New" pitchFamily="49" charset="0"/>
                        </a:rPr>
                        <a:t>yyyymmdd</a:t>
                      </a:r>
                      <a:r>
                        <a:rPr kumimoji="0" lang="en-US" sz="1400" b="1" u="none" strike="noStrike" cap="none" normalizeH="0" baseline="0" dirty="0" smtClean="0">
                          <a:ln>
                            <a:noFill/>
                          </a:ln>
                          <a:solidFill>
                            <a:srgbClr val="0000CC"/>
                          </a:solidFill>
                          <a:effectLst/>
                          <a:latin typeface="Courier New" pitchFamily="49" charset="0"/>
                          <a:cs typeface="Courier New" pitchFamily="49" charset="0"/>
                        </a:rPr>
                        <a:t>)</a:t>
                      </a:r>
                      <a:endParaRPr kumimoji="0" lang="en-US" sz="1400" b="1" i="0" u="none" strike="noStrike" cap="none" normalizeH="0" baseline="0" dirty="0" smtClean="0">
                        <a:ln>
                          <a:noFill/>
                        </a:ln>
                        <a:solidFill>
                          <a:srgbClr val="0000CC"/>
                        </a:solidFill>
                        <a:effectLst/>
                        <a:latin typeface="Courier New" pitchFamily="49" charset="0"/>
                        <a:cs typeface="Courier New" pitchFamily="49" charset="0"/>
                      </a:endParaRPr>
                    </a:p>
                  </a:txBody>
                  <a:tcPr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u="none" strike="noStrike" cap="none" normalizeH="0" baseline="0" dirty="0" smtClean="0">
                          <a:ln>
                            <a:noFill/>
                          </a:ln>
                          <a:effectLst/>
                        </a:rPr>
                        <a:t>Holds a date</a:t>
                      </a:r>
                      <a:endParaRPr kumimoji="0" lang="en-US" sz="1600" b="0" i="0" u="none" strike="noStrike" cap="none" normalizeH="0" baseline="0" dirty="0" smtClean="0">
                        <a:ln>
                          <a:noFill/>
                        </a:ln>
                        <a:solidFill>
                          <a:schemeClr val="tx1"/>
                        </a:solidFill>
                        <a:effectLst/>
                        <a:latin typeface="Verdana" pitchFamily="34" charset="0"/>
                      </a:endParaRPr>
                    </a:p>
                  </a:txBody>
                  <a:tcPr horzOverflow="overflow"/>
                </a:tc>
              </a:tr>
            </a:tbl>
          </a:graphicData>
        </a:graphic>
      </p:graphicFrame>
      <p:sp>
        <p:nvSpPr>
          <p:cNvPr id="27" name="Slide Number Placeholder 3"/>
          <p:cNvSpPr>
            <a:spLocks noGrp="1"/>
          </p:cNvSpPr>
          <p:nvPr>
            <p:ph type="sldNum" sz="quarter" idx="10"/>
          </p:nvPr>
        </p:nvSpPr>
        <p:spPr/>
        <p:txBody>
          <a:bodyPr/>
          <a:lstStyle/>
          <a:p>
            <a:pPr>
              <a:defRPr/>
            </a:pPr>
            <a:fld id="{D9BDEAC8-C2EE-430E-974B-C381BEEAEEF0}" type="slidenum">
              <a:rPr lang="en-US"/>
              <a:pPr>
                <a:defRPr/>
              </a:pPr>
              <a:t>21</a:t>
            </a:fld>
            <a:endParaRPr lang="en-US"/>
          </a:p>
        </p:txBody>
      </p:sp>
      <p:sp>
        <p:nvSpPr>
          <p:cNvPr id="449637" name="Text Box 101"/>
          <p:cNvSpPr txBox="1">
            <a:spLocks noChangeArrowheads="1"/>
          </p:cNvSpPr>
          <p:nvPr/>
        </p:nvSpPr>
        <p:spPr bwMode="auto">
          <a:xfrm>
            <a:off x="508000" y="1524000"/>
            <a:ext cx="8839200" cy="446276"/>
          </a:xfrm>
          <a:prstGeom prst="rect">
            <a:avLst/>
          </a:prstGeom>
          <a:noFill/>
          <a:ln w="9525" algn="ctr">
            <a:noFill/>
            <a:miter lim="800000"/>
            <a:headEnd/>
            <a:tailEnd/>
          </a:ln>
          <a:effectLst/>
        </p:spPr>
        <p:txBody>
          <a:bodyPr>
            <a:spAutoFit/>
          </a:bodyPr>
          <a:lstStyle/>
          <a:p>
            <a:pPr marL="342900" indent="-342900" algn="l">
              <a:defRPr/>
            </a:pPr>
            <a:r>
              <a:rPr lang="en-US" sz="2300" dirty="0">
                <a:solidFill>
                  <a:srgbClr val="0070C0"/>
                </a:solidFill>
                <a:latin typeface="+mn-lt"/>
              </a:rPr>
              <a:t>Data type are type of data that can be defined using SQL:</a:t>
            </a:r>
          </a:p>
        </p:txBody>
      </p:sp>
      <p:sp>
        <p:nvSpPr>
          <p:cNvPr id="6" name="Title 5"/>
          <p:cNvSpPr>
            <a:spLocks noGrp="1"/>
          </p:cNvSpPr>
          <p:nvPr>
            <p:ph type="title"/>
          </p:nvPr>
        </p:nvSpPr>
        <p:spPr>
          <a:xfrm>
            <a:off x="495300" y="533400"/>
            <a:ext cx="8229600" cy="609600"/>
          </a:xfrm>
        </p:spPr>
        <p:txBody>
          <a:bodyPr>
            <a:noAutofit/>
          </a:bodyPr>
          <a:lstStyle/>
          <a:p>
            <a:r>
              <a:rPr lang="en-US" dirty="0" smtClean="0"/>
              <a:t>DDL: Data Type</a:t>
            </a:r>
            <a:endParaRPr lang="ms-MY"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82600" y="571500"/>
            <a:ext cx="8229600" cy="609600"/>
          </a:xfrm>
        </p:spPr>
        <p:txBody>
          <a:bodyPr>
            <a:noAutofit/>
          </a:bodyPr>
          <a:lstStyle/>
          <a:p>
            <a:pPr eaLnBrk="1" hangingPunct="1"/>
            <a:r>
              <a:rPr lang="en-US" dirty="0" smtClean="0"/>
              <a:t>DDL: Create Table</a:t>
            </a:r>
          </a:p>
        </p:txBody>
      </p:sp>
      <p:sp>
        <p:nvSpPr>
          <p:cNvPr id="29699" name="Rectangle 3"/>
          <p:cNvSpPr>
            <a:spLocks noGrp="1" noChangeArrowheads="1"/>
          </p:cNvSpPr>
          <p:nvPr>
            <p:ph type="body" sz="half" idx="1"/>
          </p:nvPr>
        </p:nvSpPr>
        <p:spPr>
          <a:xfrm>
            <a:off x="508000" y="1536700"/>
            <a:ext cx="8458200" cy="3657600"/>
          </a:xfrm>
        </p:spPr>
        <p:txBody>
          <a:bodyPr>
            <a:normAutofit fontScale="92500" lnSpcReduction="10000"/>
          </a:bodyPr>
          <a:lstStyle/>
          <a:p>
            <a:pPr marL="0" indent="0" eaLnBrk="1" hangingPunct="1">
              <a:buNone/>
            </a:pPr>
            <a:r>
              <a:rPr lang="en-US" sz="2000" dirty="0" smtClean="0"/>
              <a:t>This example demonstrates how you can specify primary key and a maximum length for some columns:</a:t>
            </a:r>
          </a:p>
          <a:p>
            <a:pPr eaLnBrk="1" hangingPunct="1">
              <a:buNone/>
            </a:pPr>
            <a:endParaRPr lang="en-US" sz="2000" b="1" dirty="0" smtClean="0"/>
          </a:p>
          <a:p>
            <a:pPr eaLnBrk="1" hangingPunct="1">
              <a:buNone/>
            </a:pPr>
            <a:r>
              <a:rPr lang="en-US" sz="2000" b="1" dirty="0" smtClean="0"/>
              <a:t>Example:</a:t>
            </a:r>
          </a:p>
          <a:p>
            <a:pPr lvl="1" eaLnBrk="1" hangingPunct="1">
              <a:buFont typeface="Wingdings" pitchFamily="2" charset="2"/>
              <a:buNone/>
            </a:pPr>
            <a:r>
              <a:rPr lang="en-US" sz="2000" b="1" dirty="0" smtClean="0">
                <a:solidFill>
                  <a:srgbClr val="0000CC"/>
                </a:solidFill>
                <a:latin typeface="Courier New" pitchFamily="49" charset="0"/>
                <a:cs typeface="Courier New" pitchFamily="49" charset="0"/>
              </a:rPr>
              <a:t>CREATE TABLE staff</a:t>
            </a:r>
          </a:p>
          <a:p>
            <a:pPr lvl="1" eaLnBrk="1" hangingPunct="1">
              <a:buFont typeface="Wingdings" pitchFamily="2" charset="2"/>
              <a:buNone/>
            </a:pPr>
            <a:r>
              <a:rPr lang="en-US" sz="2000" b="1" dirty="0" smtClean="0">
                <a:solidFill>
                  <a:srgbClr val="0000CC"/>
                </a:solidFill>
                <a:latin typeface="Courier New" pitchFamily="49" charset="0"/>
                <a:cs typeface="Courier New" pitchFamily="49" charset="0"/>
              </a:rPr>
              <a:t>(</a:t>
            </a:r>
            <a:r>
              <a:rPr lang="en-US" sz="2000" b="1" dirty="0" err="1" smtClean="0">
                <a:solidFill>
                  <a:srgbClr val="0000CC"/>
                </a:solidFill>
                <a:latin typeface="Courier New" pitchFamily="49" charset="0"/>
                <a:cs typeface="Courier New" pitchFamily="49" charset="0"/>
              </a:rPr>
              <a:t>staffNO</a:t>
            </a:r>
            <a:r>
              <a:rPr lang="en-US" sz="2000" b="1" dirty="0" smtClean="0">
                <a:solidFill>
                  <a:srgbClr val="0000CC"/>
                </a:solidFill>
                <a:latin typeface="Courier New" pitchFamily="49" charset="0"/>
                <a:cs typeface="Courier New" pitchFamily="49" charset="0"/>
              </a:rPr>
              <a:t>	VARCHAR(10) NOT NULL PRIMARY KEY,</a:t>
            </a:r>
          </a:p>
          <a:p>
            <a:pPr lvl="1" eaLnBrk="1" hangingPunct="1">
              <a:buFont typeface="Wingdings" pitchFamily="2" charset="2"/>
              <a:buNone/>
            </a:pPr>
            <a:r>
              <a:rPr lang="en-US" sz="2000" b="1" dirty="0" smtClean="0">
                <a:solidFill>
                  <a:srgbClr val="0000CC"/>
                </a:solidFill>
                <a:latin typeface="Courier New" pitchFamily="49" charset="0"/>
                <a:cs typeface="Courier New" pitchFamily="49" charset="0"/>
              </a:rPr>
              <a:t> </a:t>
            </a:r>
            <a:r>
              <a:rPr lang="en-US" sz="2000" b="1" dirty="0" err="1" smtClean="0">
                <a:solidFill>
                  <a:srgbClr val="0000CC"/>
                </a:solidFill>
                <a:latin typeface="Courier New" pitchFamily="49" charset="0"/>
                <a:cs typeface="Courier New" pitchFamily="49" charset="0"/>
              </a:rPr>
              <a:t>staffNAME</a:t>
            </a:r>
            <a:r>
              <a:rPr lang="en-US" sz="2000" b="1" dirty="0" smtClean="0">
                <a:solidFill>
                  <a:srgbClr val="0000CC"/>
                </a:solidFill>
                <a:latin typeface="Courier New" pitchFamily="49" charset="0"/>
                <a:cs typeface="Courier New" pitchFamily="49" charset="0"/>
              </a:rPr>
              <a:t>	VARCHAR(25), </a:t>
            </a:r>
          </a:p>
          <a:p>
            <a:pPr lvl="1">
              <a:buNone/>
            </a:pPr>
            <a:r>
              <a:rPr lang="en-US" sz="2000" b="1" dirty="0" smtClean="0">
                <a:solidFill>
                  <a:srgbClr val="0000CC"/>
                </a:solidFill>
                <a:latin typeface="Courier New" pitchFamily="49" charset="0"/>
                <a:cs typeface="Courier New" pitchFamily="49" charset="0"/>
              </a:rPr>
              <a:t> city	VARCHAR(25) DEFAULT “</a:t>
            </a:r>
            <a:r>
              <a:rPr lang="en-US" sz="2000" b="1" dirty="0" err="1" smtClean="0">
                <a:solidFill>
                  <a:srgbClr val="0000CC"/>
                </a:solidFill>
                <a:latin typeface="Courier New" pitchFamily="49" charset="0"/>
                <a:cs typeface="Courier New" pitchFamily="49" charset="0"/>
              </a:rPr>
              <a:t>Jengka</a:t>
            </a:r>
            <a:r>
              <a:rPr lang="en-US" sz="2000" b="1" dirty="0" smtClean="0">
                <a:solidFill>
                  <a:srgbClr val="0000CC"/>
                </a:solidFill>
                <a:latin typeface="Courier New" pitchFamily="49" charset="0"/>
                <a:cs typeface="Courier New" pitchFamily="49" charset="0"/>
              </a:rPr>
              <a:t>”);</a:t>
            </a:r>
          </a:p>
          <a:p>
            <a:pPr lvl="1" eaLnBrk="1" hangingPunct="1">
              <a:buFont typeface="Wingdings" pitchFamily="2" charset="2"/>
              <a:buNone/>
            </a:pPr>
            <a:endParaRPr lang="en-US" sz="2000" b="1" dirty="0" smtClean="0">
              <a:solidFill>
                <a:srgbClr val="0000CC"/>
              </a:solidFill>
            </a:endParaRPr>
          </a:p>
          <a:p>
            <a:pPr eaLnBrk="1" hangingPunct="1">
              <a:buFont typeface="Wingdings" pitchFamily="2" charset="2"/>
              <a:buNone/>
            </a:pPr>
            <a:r>
              <a:rPr lang="en-US" sz="2000" b="1" dirty="0" smtClean="0"/>
              <a:t>	An empty table ‘staff’ is created with </a:t>
            </a:r>
            <a:r>
              <a:rPr lang="en-US" sz="2000" b="1" dirty="0" err="1" smtClean="0"/>
              <a:t>staffNO</a:t>
            </a:r>
            <a:r>
              <a:rPr lang="en-US" sz="2000" b="1" dirty="0" smtClean="0"/>
              <a:t> as a primary key: and a default value for city attribute </a:t>
            </a:r>
          </a:p>
          <a:p>
            <a:pPr eaLnBrk="1" hangingPunct="1">
              <a:buFont typeface="Wingdings" pitchFamily="2" charset="2"/>
              <a:buNone/>
            </a:pPr>
            <a:endParaRPr lang="en-US" sz="1800" dirty="0" smtClean="0"/>
          </a:p>
        </p:txBody>
      </p:sp>
      <p:sp>
        <p:nvSpPr>
          <p:cNvPr id="22" name="Slide Number Placeholder 4"/>
          <p:cNvSpPr>
            <a:spLocks noGrp="1"/>
          </p:cNvSpPr>
          <p:nvPr>
            <p:ph type="sldNum" sz="quarter" idx="10"/>
          </p:nvPr>
        </p:nvSpPr>
        <p:spPr/>
        <p:txBody>
          <a:bodyPr/>
          <a:lstStyle/>
          <a:p>
            <a:pPr>
              <a:defRPr/>
            </a:pPr>
            <a:fld id="{66CD6387-FAB5-4315-9D54-85A7E0E10974}" type="slidenum">
              <a:rPr lang="en-US"/>
              <a:pPr>
                <a:defRPr/>
              </a:pPr>
              <a:t>22</a:t>
            </a:fld>
            <a:endParaRPr lang="en-US" dirty="0"/>
          </a:p>
        </p:txBody>
      </p:sp>
      <p:pic>
        <p:nvPicPr>
          <p:cNvPr id="2050" name="Picture 2"/>
          <p:cNvPicPr>
            <a:picLocks noChangeAspect="1" noChangeArrowheads="1"/>
          </p:cNvPicPr>
          <p:nvPr/>
        </p:nvPicPr>
        <p:blipFill>
          <a:blip r:embed="rId3" cstate="print"/>
          <a:srcRect l="40149" t="37414" r="32125" b="52778"/>
          <a:stretch>
            <a:fillRect/>
          </a:stretch>
        </p:blipFill>
        <p:spPr bwMode="auto">
          <a:xfrm>
            <a:off x="3352800" y="4876800"/>
            <a:ext cx="5410200" cy="143535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82600" y="571500"/>
            <a:ext cx="8229600" cy="609600"/>
          </a:xfrm>
        </p:spPr>
        <p:txBody>
          <a:bodyPr>
            <a:noAutofit/>
          </a:bodyPr>
          <a:lstStyle/>
          <a:p>
            <a:pPr eaLnBrk="1" hangingPunct="1"/>
            <a:r>
              <a:rPr lang="en-US" dirty="0" smtClean="0"/>
              <a:t>DDL: Create Table</a:t>
            </a:r>
          </a:p>
        </p:txBody>
      </p:sp>
      <p:sp>
        <p:nvSpPr>
          <p:cNvPr id="29699" name="Rectangle 3"/>
          <p:cNvSpPr>
            <a:spLocks noGrp="1" noChangeArrowheads="1"/>
          </p:cNvSpPr>
          <p:nvPr>
            <p:ph type="body" sz="half" idx="1"/>
          </p:nvPr>
        </p:nvSpPr>
        <p:spPr>
          <a:xfrm>
            <a:off x="508000" y="1536700"/>
            <a:ext cx="8458200" cy="3657600"/>
          </a:xfrm>
        </p:spPr>
        <p:txBody>
          <a:bodyPr>
            <a:normAutofit/>
          </a:bodyPr>
          <a:lstStyle/>
          <a:p>
            <a:pPr marL="0" indent="0" eaLnBrk="1" hangingPunct="1">
              <a:buNone/>
            </a:pPr>
            <a:r>
              <a:rPr lang="en-US" sz="2000" dirty="0" smtClean="0"/>
              <a:t>There are a lots of ways that you can used to determine a PK of a table. Here are some of the examples:</a:t>
            </a:r>
          </a:p>
          <a:p>
            <a:pPr lvl="1" eaLnBrk="1" hangingPunct="1">
              <a:buFont typeface="Wingdings" pitchFamily="2" charset="2"/>
              <a:buNone/>
            </a:pPr>
            <a:endParaRPr lang="en-US" sz="2000" b="1" dirty="0" smtClean="0">
              <a:solidFill>
                <a:srgbClr val="0000CC"/>
              </a:solidFill>
            </a:endParaRPr>
          </a:p>
          <a:p>
            <a:pPr eaLnBrk="1" hangingPunct="1">
              <a:buFont typeface="Wingdings" pitchFamily="2" charset="2"/>
              <a:buNone/>
            </a:pPr>
            <a:r>
              <a:rPr lang="en-US" sz="2000" b="1" dirty="0" smtClean="0"/>
              <a:t>	</a:t>
            </a:r>
            <a:endParaRPr lang="en-US" sz="1800" dirty="0" smtClean="0"/>
          </a:p>
        </p:txBody>
      </p:sp>
      <p:sp>
        <p:nvSpPr>
          <p:cNvPr id="22" name="Slide Number Placeholder 4"/>
          <p:cNvSpPr>
            <a:spLocks noGrp="1"/>
          </p:cNvSpPr>
          <p:nvPr>
            <p:ph type="sldNum" sz="quarter" idx="10"/>
          </p:nvPr>
        </p:nvSpPr>
        <p:spPr/>
        <p:txBody>
          <a:bodyPr/>
          <a:lstStyle/>
          <a:p>
            <a:pPr>
              <a:defRPr/>
            </a:pPr>
            <a:fld id="{66CD6387-FAB5-4315-9D54-85A7E0E10974}" type="slidenum">
              <a:rPr lang="en-US"/>
              <a:pPr>
                <a:defRPr/>
              </a:pPr>
              <a:t>23</a:t>
            </a:fld>
            <a:endParaRPr lang="en-US" dirty="0"/>
          </a:p>
        </p:txBody>
      </p:sp>
      <p:sp>
        <p:nvSpPr>
          <p:cNvPr id="6" name="Rectangle 5"/>
          <p:cNvSpPr/>
          <p:nvPr/>
        </p:nvSpPr>
        <p:spPr>
          <a:xfrm>
            <a:off x="914400" y="2286000"/>
            <a:ext cx="6019800" cy="1224951"/>
          </a:xfrm>
          <a:prstGeom prst="rect">
            <a:avLst/>
          </a:prstGeom>
          <a:ln>
            <a:prstDash val="sysDash"/>
          </a:ln>
        </p:spPr>
        <p:style>
          <a:lnRef idx="2">
            <a:schemeClr val="dk1"/>
          </a:lnRef>
          <a:fillRef idx="1">
            <a:schemeClr val="lt1"/>
          </a:fillRef>
          <a:effectRef idx="0">
            <a:schemeClr val="dk1"/>
          </a:effectRef>
          <a:fontRef idx="minor">
            <a:schemeClr val="dk1"/>
          </a:fontRef>
        </p:style>
        <p:txBody>
          <a:bodyPr wrap="square">
            <a:spAutoFit/>
          </a:bodyPr>
          <a:lstStyle/>
          <a:p>
            <a:pPr marL="0" lvl="1" algn="l"/>
            <a:r>
              <a:rPr lang="en-US" sz="1600" dirty="0" smtClean="0">
                <a:solidFill>
                  <a:srgbClr val="0000CC"/>
                </a:solidFill>
                <a:latin typeface="Courier New" pitchFamily="49" charset="0"/>
                <a:cs typeface="Courier New" pitchFamily="49" charset="0"/>
              </a:rPr>
              <a:t>CREATE TABLE staff</a:t>
            </a:r>
          </a:p>
          <a:p>
            <a:pPr marL="0" lvl="1" algn="l"/>
            <a:r>
              <a:rPr lang="en-US" sz="1600" dirty="0" smtClean="0">
                <a:solidFill>
                  <a:srgbClr val="0000CC"/>
                </a:solidFill>
                <a:latin typeface="Courier New" pitchFamily="49" charset="0"/>
                <a:cs typeface="Courier New" pitchFamily="49" charset="0"/>
              </a:rPr>
              <a:t>(</a:t>
            </a:r>
            <a:r>
              <a:rPr lang="en-US" sz="1600" dirty="0" err="1" smtClean="0">
                <a:solidFill>
                  <a:srgbClr val="0000CC"/>
                </a:solidFill>
                <a:latin typeface="Courier New" pitchFamily="49" charset="0"/>
                <a:cs typeface="Courier New" pitchFamily="49" charset="0"/>
              </a:rPr>
              <a:t>staffNO</a:t>
            </a:r>
            <a:r>
              <a:rPr lang="en-US" sz="1600" dirty="0" smtClean="0">
                <a:solidFill>
                  <a:srgbClr val="0000CC"/>
                </a:solidFill>
                <a:latin typeface="Courier New" pitchFamily="49" charset="0"/>
                <a:cs typeface="Courier New" pitchFamily="49" charset="0"/>
              </a:rPr>
              <a:t> 	VARCHAR(10)PRIMARY KEY,</a:t>
            </a:r>
          </a:p>
          <a:p>
            <a:pPr marL="0" lvl="1" algn="l"/>
            <a:r>
              <a:rPr lang="en-US" sz="1600" dirty="0" smtClean="0">
                <a:solidFill>
                  <a:srgbClr val="0000CC"/>
                </a:solidFill>
                <a:latin typeface="Courier New" pitchFamily="49" charset="0"/>
                <a:cs typeface="Courier New" pitchFamily="49" charset="0"/>
              </a:rPr>
              <a:t> </a:t>
            </a:r>
            <a:r>
              <a:rPr lang="en-US" sz="1600" dirty="0" err="1" smtClean="0">
                <a:solidFill>
                  <a:srgbClr val="0000CC"/>
                </a:solidFill>
                <a:latin typeface="Courier New" pitchFamily="49" charset="0"/>
                <a:cs typeface="Courier New" pitchFamily="49" charset="0"/>
              </a:rPr>
              <a:t>staffNAME</a:t>
            </a:r>
            <a:r>
              <a:rPr lang="en-US" sz="1600" dirty="0" smtClean="0">
                <a:solidFill>
                  <a:srgbClr val="0000CC"/>
                </a:solidFill>
                <a:latin typeface="Courier New" pitchFamily="49" charset="0"/>
                <a:cs typeface="Courier New" pitchFamily="49" charset="0"/>
              </a:rPr>
              <a:t> 	VARCHAR(25), </a:t>
            </a:r>
          </a:p>
          <a:p>
            <a:pPr marL="0" lvl="1" algn="l">
              <a:buNone/>
            </a:pPr>
            <a:r>
              <a:rPr lang="en-US" sz="1600" dirty="0" smtClean="0">
                <a:solidFill>
                  <a:srgbClr val="0000CC"/>
                </a:solidFill>
                <a:latin typeface="Courier New" pitchFamily="49" charset="0"/>
                <a:cs typeface="Courier New" pitchFamily="49" charset="0"/>
              </a:rPr>
              <a:t> city 		VARCHAR(25));</a:t>
            </a:r>
          </a:p>
        </p:txBody>
      </p:sp>
      <p:sp>
        <p:nvSpPr>
          <p:cNvPr id="8" name="Rectangle 7"/>
          <p:cNvSpPr/>
          <p:nvPr/>
        </p:nvSpPr>
        <p:spPr>
          <a:xfrm>
            <a:off x="914400" y="4953000"/>
            <a:ext cx="6019800" cy="1520416"/>
          </a:xfrm>
          <a:prstGeom prst="rect">
            <a:avLst/>
          </a:prstGeom>
          <a:ln>
            <a:prstDash val="sysDash"/>
          </a:ln>
        </p:spPr>
        <p:style>
          <a:lnRef idx="2">
            <a:schemeClr val="dk1"/>
          </a:lnRef>
          <a:fillRef idx="1">
            <a:schemeClr val="lt1"/>
          </a:fillRef>
          <a:effectRef idx="0">
            <a:schemeClr val="dk1"/>
          </a:effectRef>
          <a:fontRef idx="minor">
            <a:schemeClr val="dk1"/>
          </a:fontRef>
        </p:style>
        <p:txBody>
          <a:bodyPr wrap="square">
            <a:spAutoFit/>
          </a:bodyPr>
          <a:lstStyle/>
          <a:p>
            <a:pPr marL="0" lvl="1" algn="l"/>
            <a:r>
              <a:rPr lang="en-US" sz="1600" dirty="0" smtClean="0">
                <a:solidFill>
                  <a:srgbClr val="0000CC"/>
                </a:solidFill>
                <a:latin typeface="Courier New" pitchFamily="49" charset="0"/>
                <a:cs typeface="Courier New" pitchFamily="49" charset="0"/>
              </a:rPr>
              <a:t>CREATE TABLE staff</a:t>
            </a:r>
          </a:p>
          <a:p>
            <a:pPr marL="0" lvl="1" algn="l"/>
            <a:r>
              <a:rPr lang="en-US" sz="1600" dirty="0" smtClean="0">
                <a:solidFill>
                  <a:srgbClr val="0000CC"/>
                </a:solidFill>
                <a:latin typeface="Courier New" pitchFamily="49" charset="0"/>
                <a:cs typeface="Courier New" pitchFamily="49" charset="0"/>
              </a:rPr>
              <a:t>(</a:t>
            </a:r>
            <a:r>
              <a:rPr lang="en-US" sz="1600" dirty="0" err="1" smtClean="0">
                <a:solidFill>
                  <a:srgbClr val="0000CC"/>
                </a:solidFill>
                <a:latin typeface="Courier New" pitchFamily="49" charset="0"/>
                <a:cs typeface="Courier New" pitchFamily="49" charset="0"/>
              </a:rPr>
              <a:t>staffNO</a:t>
            </a:r>
            <a:r>
              <a:rPr lang="en-US" sz="1600" dirty="0" smtClean="0">
                <a:solidFill>
                  <a:srgbClr val="0000CC"/>
                </a:solidFill>
                <a:latin typeface="Courier New" pitchFamily="49" charset="0"/>
                <a:cs typeface="Courier New" pitchFamily="49" charset="0"/>
              </a:rPr>
              <a:t> 	VARCHAR(10),</a:t>
            </a:r>
          </a:p>
          <a:p>
            <a:pPr marL="0" lvl="1" algn="l"/>
            <a:r>
              <a:rPr lang="en-US" sz="1600" dirty="0" smtClean="0">
                <a:solidFill>
                  <a:srgbClr val="0000CC"/>
                </a:solidFill>
                <a:latin typeface="Courier New" pitchFamily="49" charset="0"/>
                <a:cs typeface="Courier New" pitchFamily="49" charset="0"/>
              </a:rPr>
              <a:t> </a:t>
            </a:r>
            <a:r>
              <a:rPr lang="en-US" sz="1600" dirty="0" err="1" smtClean="0">
                <a:solidFill>
                  <a:srgbClr val="0000CC"/>
                </a:solidFill>
                <a:latin typeface="Courier New" pitchFamily="49" charset="0"/>
                <a:cs typeface="Courier New" pitchFamily="49" charset="0"/>
              </a:rPr>
              <a:t>staffNAME</a:t>
            </a:r>
            <a:r>
              <a:rPr lang="en-US" sz="1600" dirty="0" smtClean="0">
                <a:solidFill>
                  <a:srgbClr val="0000CC"/>
                </a:solidFill>
                <a:latin typeface="Courier New" pitchFamily="49" charset="0"/>
                <a:cs typeface="Courier New" pitchFamily="49" charset="0"/>
              </a:rPr>
              <a:t> 	VARCHAR(25), </a:t>
            </a:r>
          </a:p>
          <a:p>
            <a:pPr marL="0" lvl="1" algn="l">
              <a:buNone/>
            </a:pPr>
            <a:r>
              <a:rPr lang="en-US" sz="1600" dirty="0" smtClean="0">
                <a:solidFill>
                  <a:srgbClr val="0000CC"/>
                </a:solidFill>
                <a:latin typeface="Courier New" pitchFamily="49" charset="0"/>
                <a:cs typeface="Courier New" pitchFamily="49" charset="0"/>
              </a:rPr>
              <a:t> city 		VARCHAR(25),</a:t>
            </a:r>
          </a:p>
          <a:p>
            <a:pPr marL="0" lvl="1" algn="l">
              <a:buNone/>
            </a:pPr>
            <a:r>
              <a:rPr lang="en-US" sz="1600" dirty="0" smtClean="0">
                <a:solidFill>
                  <a:srgbClr val="0000CC"/>
                </a:solidFill>
                <a:latin typeface="Courier New" pitchFamily="49" charset="0"/>
                <a:cs typeface="Courier New" pitchFamily="49" charset="0"/>
              </a:rPr>
              <a:t> PRIMARY KEY(</a:t>
            </a:r>
            <a:r>
              <a:rPr lang="en-US" sz="1600" dirty="0" err="1" smtClean="0">
                <a:solidFill>
                  <a:srgbClr val="0000CC"/>
                </a:solidFill>
                <a:latin typeface="Courier New" pitchFamily="49" charset="0"/>
                <a:cs typeface="Courier New" pitchFamily="49" charset="0"/>
              </a:rPr>
              <a:t>staffNO</a:t>
            </a:r>
            <a:r>
              <a:rPr lang="en-US" sz="1600" dirty="0" smtClean="0">
                <a:solidFill>
                  <a:srgbClr val="0000CC"/>
                </a:solidFill>
                <a:latin typeface="Courier New" pitchFamily="49" charset="0"/>
                <a:cs typeface="Courier New" pitchFamily="49" charset="0"/>
              </a:rPr>
              <a:t>));</a:t>
            </a:r>
          </a:p>
        </p:txBody>
      </p:sp>
      <p:sp>
        <p:nvSpPr>
          <p:cNvPr id="9" name="Rectangle 8"/>
          <p:cNvSpPr/>
          <p:nvPr/>
        </p:nvSpPr>
        <p:spPr>
          <a:xfrm>
            <a:off x="914400" y="3617025"/>
            <a:ext cx="6019800" cy="1224951"/>
          </a:xfrm>
          <a:prstGeom prst="rect">
            <a:avLst/>
          </a:prstGeom>
          <a:ln>
            <a:prstDash val="sysDash"/>
          </a:ln>
        </p:spPr>
        <p:style>
          <a:lnRef idx="2">
            <a:schemeClr val="dk1"/>
          </a:lnRef>
          <a:fillRef idx="1">
            <a:schemeClr val="lt1"/>
          </a:fillRef>
          <a:effectRef idx="0">
            <a:schemeClr val="dk1"/>
          </a:effectRef>
          <a:fontRef idx="minor">
            <a:schemeClr val="dk1"/>
          </a:fontRef>
        </p:style>
        <p:txBody>
          <a:bodyPr wrap="square">
            <a:spAutoFit/>
          </a:bodyPr>
          <a:lstStyle/>
          <a:p>
            <a:pPr marL="0" lvl="1" algn="l"/>
            <a:r>
              <a:rPr lang="en-US" sz="1600" dirty="0" smtClean="0">
                <a:solidFill>
                  <a:srgbClr val="0000CC"/>
                </a:solidFill>
                <a:latin typeface="Courier New" pitchFamily="49" charset="0"/>
                <a:cs typeface="Courier New" pitchFamily="49" charset="0"/>
              </a:rPr>
              <a:t>CREATE TABLE staff</a:t>
            </a:r>
          </a:p>
          <a:p>
            <a:pPr marL="0" lvl="1" algn="l"/>
            <a:r>
              <a:rPr lang="en-US" sz="1600" dirty="0" smtClean="0">
                <a:solidFill>
                  <a:srgbClr val="0000CC"/>
                </a:solidFill>
                <a:latin typeface="Courier New" pitchFamily="49" charset="0"/>
                <a:cs typeface="Courier New" pitchFamily="49" charset="0"/>
              </a:rPr>
              <a:t>(</a:t>
            </a:r>
            <a:r>
              <a:rPr lang="en-US" sz="1600" dirty="0" err="1" smtClean="0">
                <a:solidFill>
                  <a:srgbClr val="0000CC"/>
                </a:solidFill>
                <a:latin typeface="Courier New" pitchFamily="49" charset="0"/>
                <a:cs typeface="Courier New" pitchFamily="49" charset="0"/>
              </a:rPr>
              <a:t>staffNO</a:t>
            </a:r>
            <a:r>
              <a:rPr lang="en-US" sz="1600" dirty="0" smtClean="0">
                <a:solidFill>
                  <a:srgbClr val="0000CC"/>
                </a:solidFill>
                <a:latin typeface="Courier New" pitchFamily="49" charset="0"/>
                <a:cs typeface="Courier New" pitchFamily="49" charset="0"/>
              </a:rPr>
              <a:t> 	VARCHAR(10)NOT NULL PRIMARY KEY,</a:t>
            </a:r>
          </a:p>
          <a:p>
            <a:pPr marL="0" lvl="1" algn="l"/>
            <a:r>
              <a:rPr lang="en-US" sz="1600" dirty="0" smtClean="0">
                <a:solidFill>
                  <a:srgbClr val="0000CC"/>
                </a:solidFill>
                <a:latin typeface="Courier New" pitchFamily="49" charset="0"/>
                <a:cs typeface="Courier New" pitchFamily="49" charset="0"/>
              </a:rPr>
              <a:t> </a:t>
            </a:r>
            <a:r>
              <a:rPr lang="en-US" sz="1600" dirty="0" err="1" smtClean="0">
                <a:solidFill>
                  <a:srgbClr val="0000CC"/>
                </a:solidFill>
                <a:latin typeface="Courier New" pitchFamily="49" charset="0"/>
                <a:cs typeface="Courier New" pitchFamily="49" charset="0"/>
              </a:rPr>
              <a:t>staffNAME</a:t>
            </a:r>
            <a:r>
              <a:rPr lang="en-US" sz="1600" dirty="0" smtClean="0">
                <a:solidFill>
                  <a:srgbClr val="0000CC"/>
                </a:solidFill>
                <a:latin typeface="Courier New" pitchFamily="49" charset="0"/>
                <a:cs typeface="Courier New" pitchFamily="49" charset="0"/>
              </a:rPr>
              <a:t> 	VARCHAR(25), </a:t>
            </a:r>
          </a:p>
          <a:p>
            <a:pPr marL="0" lvl="1" algn="l">
              <a:buNone/>
            </a:pPr>
            <a:r>
              <a:rPr lang="en-US" sz="1600" dirty="0" smtClean="0">
                <a:solidFill>
                  <a:srgbClr val="0000CC"/>
                </a:solidFill>
                <a:latin typeface="Courier New" pitchFamily="49" charset="0"/>
                <a:cs typeface="Courier New" pitchFamily="49" charset="0"/>
              </a:rPr>
              <a:t> city 		VARCHAR(25));</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95300" y="584200"/>
            <a:ext cx="8229600" cy="609600"/>
          </a:xfrm>
        </p:spPr>
        <p:txBody>
          <a:bodyPr>
            <a:noAutofit/>
          </a:bodyPr>
          <a:lstStyle/>
          <a:p>
            <a:pPr eaLnBrk="1" hangingPunct="1"/>
            <a:r>
              <a:rPr lang="en-US" dirty="0" smtClean="0"/>
              <a:t>DDL: Create Table</a:t>
            </a:r>
          </a:p>
        </p:txBody>
      </p:sp>
      <p:sp>
        <p:nvSpPr>
          <p:cNvPr id="30723" name="Rectangle 3"/>
          <p:cNvSpPr>
            <a:spLocks noGrp="1" noChangeArrowheads="1"/>
          </p:cNvSpPr>
          <p:nvPr>
            <p:ph type="body" sz="half" idx="1"/>
          </p:nvPr>
        </p:nvSpPr>
        <p:spPr>
          <a:xfrm>
            <a:off x="508000" y="1549400"/>
            <a:ext cx="8420100" cy="2971800"/>
          </a:xfrm>
        </p:spPr>
        <p:txBody>
          <a:bodyPr>
            <a:noAutofit/>
          </a:bodyPr>
          <a:lstStyle/>
          <a:p>
            <a:pPr eaLnBrk="1" hangingPunct="1">
              <a:lnSpc>
                <a:spcPct val="90000"/>
              </a:lnSpc>
              <a:buNone/>
            </a:pPr>
            <a:r>
              <a:rPr lang="en-US" sz="2000" dirty="0" smtClean="0"/>
              <a:t>Assume that you have table staff as stated below.</a:t>
            </a:r>
          </a:p>
          <a:p>
            <a:pPr marL="0">
              <a:lnSpc>
                <a:spcPct val="90000"/>
              </a:lnSpc>
              <a:spcBef>
                <a:spcPts val="0"/>
              </a:spcBef>
              <a:buNone/>
            </a:pPr>
            <a:endParaRPr lang="en-US" sz="2000" b="1" dirty="0" smtClean="0">
              <a:solidFill>
                <a:srgbClr val="0000CC"/>
              </a:solidFill>
              <a:latin typeface="Courier New" pitchFamily="49" charset="0"/>
              <a:cs typeface="Courier New" pitchFamily="49" charset="0"/>
            </a:endParaRPr>
          </a:p>
          <a:p>
            <a:pPr marL="0">
              <a:lnSpc>
                <a:spcPct val="90000"/>
              </a:lnSpc>
              <a:spcBef>
                <a:spcPts val="0"/>
              </a:spcBef>
              <a:buNone/>
            </a:pPr>
            <a:endParaRPr lang="en-US" sz="2000" b="1" dirty="0" smtClean="0">
              <a:solidFill>
                <a:srgbClr val="0000CC"/>
              </a:solidFill>
              <a:latin typeface="Courier New" pitchFamily="49" charset="0"/>
              <a:cs typeface="Courier New" pitchFamily="49" charset="0"/>
            </a:endParaRPr>
          </a:p>
          <a:p>
            <a:pPr marL="0">
              <a:lnSpc>
                <a:spcPct val="90000"/>
              </a:lnSpc>
              <a:spcBef>
                <a:spcPts val="0"/>
              </a:spcBef>
              <a:buNone/>
            </a:pPr>
            <a:endParaRPr lang="en-US" sz="2000" b="1" dirty="0" smtClean="0">
              <a:solidFill>
                <a:srgbClr val="0000CC"/>
              </a:solidFill>
              <a:latin typeface="Courier New" pitchFamily="49" charset="0"/>
              <a:cs typeface="Courier New" pitchFamily="49" charset="0"/>
            </a:endParaRPr>
          </a:p>
          <a:p>
            <a:pPr marL="0">
              <a:lnSpc>
                <a:spcPct val="90000"/>
              </a:lnSpc>
              <a:spcBef>
                <a:spcPts val="0"/>
              </a:spcBef>
              <a:buNone/>
            </a:pPr>
            <a:endParaRPr lang="en-US" sz="2000" b="1" dirty="0" smtClean="0">
              <a:solidFill>
                <a:srgbClr val="0000CC"/>
              </a:solidFill>
              <a:latin typeface="Courier New" pitchFamily="49" charset="0"/>
              <a:cs typeface="Courier New" pitchFamily="49" charset="0"/>
            </a:endParaRPr>
          </a:p>
          <a:p>
            <a:pPr marL="0">
              <a:lnSpc>
                <a:spcPct val="90000"/>
              </a:lnSpc>
              <a:spcBef>
                <a:spcPts val="0"/>
              </a:spcBef>
              <a:buNone/>
            </a:pPr>
            <a:endParaRPr lang="en-US" sz="2000" b="1" dirty="0" smtClean="0">
              <a:solidFill>
                <a:srgbClr val="0000CC"/>
              </a:solidFill>
              <a:latin typeface="Courier New" pitchFamily="49" charset="0"/>
              <a:cs typeface="Courier New" pitchFamily="49" charset="0"/>
            </a:endParaRPr>
          </a:p>
          <a:p>
            <a:pPr marL="0">
              <a:lnSpc>
                <a:spcPct val="90000"/>
              </a:lnSpc>
              <a:spcBef>
                <a:spcPts val="0"/>
              </a:spcBef>
              <a:buNone/>
            </a:pPr>
            <a:r>
              <a:rPr lang="en-US" sz="2000" dirty="0" smtClean="0"/>
              <a:t>Then you want to create table printer that have relation with table staff. You can archive this task by defining Foreign Key .in table printer as shown:</a:t>
            </a:r>
          </a:p>
          <a:p>
            <a:pPr marL="0">
              <a:lnSpc>
                <a:spcPct val="90000"/>
              </a:lnSpc>
              <a:spcBef>
                <a:spcPts val="0"/>
              </a:spcBef>
              <a:buNone/>
            </a:pPr>
            <a:endParaRPr lang="en-US" sz="2000" b="1" dirty="0" smtClean="0">
              <a:solidFill>
                <a:srgbClr val="0000CC"/>
              </a:solidFill>
              <a:latin typeface="Courier New" pitchFamily="49" charset="0"/>
              <a:cs typeface="Courier New" pitchFamily="49" charset="0"/>
            </a:endParaRPr>
          </a:p>
          <a:p>
            <a:pPr>
              <a:lnSpc>
                <a:spcPct val="90000"/>
              </a:lnSpc>
              <a:buNone/>
            </a:pPr>
            <a:endParaRPr lang="en-US" sz="2000" b="1" dirty="0" smtClean="0">
              <a:solidFill>
                <a:srgbClr val="0000CC"/>
              </a:solidFill>
            </a:endParaRPr>
          </a:p>
          <a:p>
            <a:pPr>
              <a:lnSpc>
                <a:spcPct val="90000"/>
              </a:lnSpc>
              <a:buNone/>
            </a:pPr>
            <a:endParaRPr lang="en-US" sz="2000" b="1" dirty="0" smtClean="0">
              <a:solidFill>
                <a:srgbClr val="0000CC"/>
              </a:solidFill>
            </a:endParaRPr>
          </a:p>
          <a:p>
            <a:pPr>
              <a:lnSpc>
                <a:spcPct val="90000"/>
              </a:lnSpc>
              <a:buNone/>
            </a:pPr>
            <a:endParaRPr lang="en-US" sz="2000" b="1" dirty="0" smtClean="0">
              <a:solidFill>
                <a:srgbClr val="0000CC"/>
              </a:solidFill>
            </a:endParaRPr>
          </a:p>
          <a:p>
            <a:pPr>
              <a:lnSpc>
                <a:spcPct val="90000"/>
              </a:lnSpc>
              <a:buNone/>
            </a:pPr>
            <a:endParaRPr lang="en-US" sz="2000" b="1" dirty="0" smtClean="0">
              <a:solidFill>
                <a:srgbClr val="0000CC"/>
              </a:solidFill>
            </a:endParaRPr>
          </a:p>
          <a:p>
            <a:pPr marL="0">
              <a:lnSpc>
                <a:spcPct val="90000"/>
              </a:lnSpc>
              <a:spcBef>
                <a:spcPts val="0"/>
              </a:spcBef>
              <a:buNone/>
            </a:pPr>
            <a:r>
              <a:rPr lang="en-US" sz="2000" b="1" dirty="0" smtClean="0"/>
              <a:t>An empty table ‘printer’ is created with </a:t>
            </a:r>
            <a:r>
              <a:rPr lang="en-US" sz="2000" b="1" dirty="0" err="1" smtClean="0"/>
              <a:t>printerNO</a:t>
            </a:r>
            <a:r>
              <a:rPr lang="en-US" sz="2000" b="1" dirty="0" smtClean="0"/>
              <a:t> as primary key and </a:t>
            </a:r>
            <a:r>
              <a:rPr lang="en-US" sz="2000" b="1" dirty="0" err="1" smtClean="0"/>
              <a:t>staffNO</a:t>
            </a:r>
            <a:endParaRPr lang="en-US" sz="2000" b="1" dirty="0" smtClean="0"/>
          </a:p>
          <a:p>
            <a:pPr marL="0">
              <a:lnSpc>
                <a:spcPct val="90000"/>
              </a:lnSpc>
              <a:spcBef>
                <a:spcPts val="0"/>
              </a:spcBef>
              <a:buNone/>
            </a:pPr>
            <a:r>
              <a:rPr lang="en-US" sz="2000" b="1" dirty="0" smtClean="0"/>
              <a:t>as a foreign key:</a:t>
            </a:r>
            <a:endParaRPr lang="en-US" sz="2000" b="1" dirty="0" smtClean="0">
              <a:solidFill>
                <a:srgbClr val="0000CC"/>
              </a:solidFill>
            </a:endParaRPr>
          </a:p>
          <a:p>
            <a:pPr>
              <a:lnSpc>
                <a:spcPct val="90000"/>
              </a:lnSpc>
              <a:buNone/>
            </a:pPr>
            <a:endParaRPr lang="en-US" sz="2000" b="1" dirty="0" smtClean="0">
              <a:solidFill>
                <a:srgbClr val="0000CC"/>
              </a:solidFill>
            </a:endParaRPr>
          </a:p>
          <a:p>
            <a:pPr>
              <a:lnSpc>
                <a:spcPct val="90000"/>
              </a:lnSpc>
              <a:buNone/>
            </a:pPr>
            <a:endParaRPr lang="en-US" sz="2000" b="1" dirty="0" smtClean="0">
              <a:solidFill>
                <a:srgbClr val="0000CC"/>
              </a:solidFill>
            </a:endParaRPr>
          </a:p>
          <a:p>
            <a:pPr>
              <a:lnSpc>
                <a:spcPct val="90000"/>
              </a:lnSpc>
              <a:buNone/>
            </a:pPr>
            <a:endParaRPr lang="en-US" sz="2000" b="1" dirty="0" smtClean="0">
              <a:solidFill>
                <a:srgbClr val="0000CC"/>
              </a:solidFill>
            </a:endParaRPr>
          </a:p>
        </p:txBody>
      </p:sp>
      <p:graphicFrame>
        <p:nvGraphicFramePr>
          <p:cNvPr id="450588" name="Group 28"/>
          <p:cNvGraphicFramePr>
            <a:graphicFrameLocks noGrp="1"/>
          </p:cNvGraphicFramePr>
          <p:nvPr>
            <p:ph sz="half" idx="2"/>
          </p:nvPr>
        </p:nvGraphicFramePr>
        <p:xfrm>
          <a:off x="2590800" y="5867400"/>
          <a:ext cx="4495801" cy="822960"/>
        </p:xfrm>
        <a:graphic>
          <a:graphicData uri="http://schemas.openxmlformats.org/drawingml/2006/table">
            <a:tbl>
              <a:tblPr firstRow="1" bandRow="1">
                <a:tableStyleId>{073A0DAA-6AF3-43AB-8588-CEC1D06C72B9}</a:tableStyleId>
              </a:tblPr>
              <a:tblGrid>
                <a:gridCol w="1219200"/>
                <a:gridCol w="1295400"/>
                <a:gridCol w="838200"/>
                <a:gridCol w="1143001"/>
              </a:tblGrid>
              <a:tr h="1524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 typeface="Wingdings" pitchFamily="2" charset="2"/>
                        <a:buNone/>
                        <a:tabLst/>
                      </a:pPr>
                      <a:r>
                        <a:rPr kumimoji="0" lang="en-US" sz="1800" u="none" strike="noStrike" cap="none" normalizeH="0" baseline="0" dirty="0" err="1" smtClean="0">
                          <a:ln>
                            <a:noFill/>
                          </a:ln>
                          <a:effectLst/>
                        </a:rPr>
                        <a:t>printerNO</a:t>
                      </a:r>
                      <a:endParaRPr kumimoji="0" lang="en-US" sz="1800" b="0" i="0" u="none" strike="noStrike" cap="none" normalizeH="0" baseline="0" dirty="0" smtClean="0">
                        <a:ln>
                          <a:noFill/>
                        </a:ln>
                        <a:solidFill>
                          <a:schemeClr val="tx1"/>
                        </a:solidFill>
                        <a:effectLst/>
                        <a:latin typeface="Verdana"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 typeface="Wingdings" pitchFamily="2" charset="2"/>
                        <a:buNone/>
                        <a:tabLst/>
                      </a:pPr>
                      <a:r>
                        <a:rPr kumimoji="0" lang="en-US" sz="1800" u="none" strike="noStrike" cap="none" normalizeH="0" baseline="0" dirty="0" err="1" smtClean="0">
                          <a:ln>
                            <a:noFill/>
                          </a:ln>
                          <a:effectLst/>
                        </a:rPr>
                        <a:t>desciption</a:t>
                      </a:r>
                      <a:endParaRPr kumimoji="0" lang="en-US" sz="1800" b="0" i="0" u="none" strike="noStrike" cap="none" normalizeH="0" baseline="0" dirty="0" smtClean="0">
                        <a:ln>
                          <a:noFill/>
                        </a:ln>
                        <a:solidFill>
                          <a:schemeClr val="tx1"/>
                        </a:solidFill>
                        <a:effectLst/>
                        <a:latin typeface="Verdana"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 typeface="Wingdings" pitchFamily="2" charset="2"/>
                        <a:buNone/>
                        <a:tabLst/>
                      </a:pPr>
                      <a:r>
                        <a:rPr kumimoji="0" lang="en-US" sz="1800" u="none" strike="noStrike" cap="none" normalizeH="0" baseline="0" dirty="0" smtClean="0">
                          <a:ln>
                            <a:noFill/>
                          </a:ln>
                          <a:effectLst/>
                        </a:rPr>
                        <a:t>mod</a:t>
                      </a:r>
                      <a:endParaRPr kumimoji="0" lang="en-US" sz="1800" b="0" i="0" u="none" strike="noStrike" cap="none" normalizeH="0" baseline="0" dirty="0" smtClean="0">
                        <a:ln>
                          <a:noFill/>
                        </a:ln>
                        <a:solidFill>
                          <a:schemeClr val="tx1"/>
                        </a:solidFill>
                        <a:effectLst/>
                        <a:latin typeface="Verdana"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 typeface="Wingdings" pitchFamily="2" charset="2"/>
                        <a:buNone/>
                        <a:tabLst/>
                      </a:pPr>
                      <a:r>
                        <a:rPr kumimoji="0" lang="en-US" sz="1800" u="none" strike="noStrike" cap="none" normalizeH="0" baseline="0" dirty="0" err="1" smtClean="0">
                          <a:ln>
                            <a:noFill/>
                          </a:ln>
                          <a:effectLst/>
                        </a:rPr>
                        <a:t>staffNO</a:t>
                      </a:r>
                      <a:endParaRPr kumimoji="0" lang="en-US" sz="1800" b="0" i="0" u="none" strike="noStrike" cap="none" normalizeH="0" baseline="0" dirty="0" smtClean="0">
                        <a:ln>
                          <a:noFill/>
                        </a:ln>
                        <a:solidFill>
                          <a:schemeClr val="tx1"/>
                        </a:solidFill>
                        <a:effectLst/>
                        <a:latin typeface="Verdana" pitchFamily="34" charset="0"/>
                      </a:endParaRPr>
                    </a:p>
                  </a:txBody>
                  <a:tcPr horzOverflow="overflow"/>
                </a:tc>
              </a:tr>
              <a:tr h="4572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 typeface="Wingdings" pitchFamily="2" charset="2"/>
                        <a:buNone/>
                        <a:tabLst/>
                      </a:pPr>
                      <a:endParaRPr kumimoji="0" lang="en-US" sz="1800" b="0" i="0" u="none" strike="noStrike" cap="none" normalizeH="0" baseline="0" dirty="0" smtClean="0">
                        <a:ln>
                          <a:noFill/>
                        </a:ln>
                        <a:solidFill>
                          <a:schemeClr val="tx1"/>
                        </a:solidFill>
                        <a:effectLst/>
                        <a:latin typeface="Verdana"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 typeface="Wingdings" pitchFamily="2" charset="2"/>
                        <a:buNone/>
                        <a:tabLst/>
                      </a:pPr>
                      <a:endParaRPr kumimoji="0" lang="en-US" sz="1800" b="0" i="0" u="none" strike="noStrike" cap="none" normalizeH="0" baseline="0" dirty="0" smtClean="0">
                        <a:ln>
                          <a:noFill/>
                        </a:ln>
                        <a:solidFill>
                          <a:schemeClr val="tx1"/>
                        </a:solidFill>
                        <a:effectLst/>
                        <a:latin typeface="Verdana"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 typeface="Wingdings" pitchFamily="2" charset="2"/>
                        <a:buNone/>
                        <a:tabLst/>
                      </a:pPr>
                      <a:endParaRPr kumimoji="0" lang="en-US" sz="1800" b="0" i="0" u="none" strike="noStrike" cap="none" normalizeH="0" baseline="0" smtClean="0">
                        <a:ln>
                          <a:noFill/>
                        </a:ln>
                        <a:solidFill>
                          <a:schemeClr val="tx1"/>
                        </a:solidFill>
                        <a:effectLst/>
                        <a:latin typeface="Verdana"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 typeface="Wingdings" pitchFamily="2" charset="2"/>
                        <a:buNone/>
                        <a:tabLst/>
                      </a:pPr>
                      <a:endParaRPr kumimoji="0" lang="en-US" sz="1800" b="0" i="0" u="none" strike="noStrike" cap="none" normalizeH="0" baseline="0" dirty="0" smtClean="0">
                        <a:ln>
                          <a:noFill/>
                        </a:ln>
                        <a:solidFill>
                          <a:schemeClr val="tx1"/>
                        </a:solidFill>
                        <a:effectLst/>
                        <a:latin typeface="Verdana" pitchFamily="34" charset="0"/>
                      </a:endParaRPr>
                    </a:p>
                  </a:txBody>
                  <a:tcPr horzOverflow="overflow"/>
                </a:tc>
              </a:tr>
            </a:tbl>
          </a:graphicData>
        </a:graphic>
      </p:graphicFrame>
      <p:sp>
        <p:nvSpPr>
          <p:cNvPr id="5" name="Rectangle 4"/>
          <p:cNvSpPr/>
          <p:nvPr/>
        </p:nvSpPr>
        <p:spPr>
          <a:xfrm>
            <a:off x="609600" y="1905000"/>
            <a:ext cx="6019800" cy="1224951"/>
          </a:xfrm>
          <a:prstGeom prst="rect">
            <a:avLst/>
          </a:prstGeom>
          <a:ln>
            <a:prstDash val="sysDash"/>
          </a:ln>
        </p:spPr>
        <p:style>
          <a:lnRef idx="2">
            <a:schemeClr val="dk1"/>
          </a:lnRef>
          <a:fillRef idx="1">
            <a:schemeClr val="lt1"/>
          </a:fillRef>
          <a:effectRef idx="0">
            <a:schemeClr val="dk1"/>
          </a:effectRef>
          <a:fontRef idx="minor">
            <a:schemeClr val="dk1"/>
          </a:fontRef>
        </p:style>
        <p:txBody>
          <a:bodyPr wrap="square">
            <a:spAutoFit/>
          </a:bodyPr>
          <a:lstStyle/>
          <a:p>
            <a:pPr marL="0" lvl="1" algn="l"/>
            <a:r>
              <a:rPr lang="en-US" sz="1600" dirty="0" smtClean="0">
                <a:solidFill>
                  <a:srgbClr val="0000CC"/>
                </a:solidFill>
                <a:latin typeface="Courier New" pitchFamily="49" charset="0"/>
                <a:cs typeface="Courier New" pitchFamily="49" charset="0"/>
              </a:rPr>
              <a:t>CREATE TABLE staff</a:t>
            </a:r>
          </a:p>
          <a:p>
            <a:pPr marL="0" lvl="1" algn="l"/>
            <a:r>
              <a:rPr lang="en-US" sz="1600" dirty="0" smtClean="0">
                <a:solidFill>
                  <a:srgbClr val="0000CC"/>
                </a:solidFill>
                <a:latin typeface="Courier New" pitchFamily="49" charset="0"/>
                <a:cs typeface="Courier New" pitchFamily="49" charset="0"/>
              </a:rPr>
              <a:t>(</a:t>
            </a:r>
            <a:r>
              <a:rPr lang="en-US" sz="1600" dirty="0" err="1" smtClean="0">
                <a:solidFill>
                  <a:srgbClr val="0000CC"/>
                </a:solidFill>
                <a:latin typeface="Courier New" pitchFamily="49" charset="0"/>
                <a:cs typeface="Courier New" pitchFamily="49" charset="0"/>
              </a:rPr>
              <a:t>staffNO</a:t>
            </a:r>
            <a:r>
              <a:rPr lang="en-US" sz="1600" dirty="0" smtClean="0">
                <a:solidFill>
                  <a:srgbClr val="0000CC"/>
                </a:solidFill>
                <a:latin typeface="Courier New" pitchFamily="49" charset="0"/>
                <a:cs typeface="Courier New" pitchFamily="49" charset="0"/>
              </a:rPr>
              <a:t> 	VARCHAR(10)PRIMARY KEY,</a:t>
            </a:r>
          </a:p>
          <a:p>
            <a:pPr marL="0" lvl="1" algn="l"/>
            <a:r>
              <a:rPr lang="en-US" sz="1600" dirty="0" smtClean="0">
                <a:solidFill>
                  <a:srgbClr val="0000CC"/>
                </a:solidFill>
                <a:latin typeface="Courier New" pitchFamily="49" charset="0"/>
                <a:cs typeface="Courier New" pitchFamily="49" charset="0"/>
              </a:rPr>
              <a:t> </a:t>
            </a:r>
            <a:r>
              <a:rPr lang="en-US" sz="1600" dirty="0" err="1" smtClean="0">
                <a:solidFill>
                  <a:srgbClr val="0000CC"/>
                </a:solidFill>
                <a:latin typeface="Courier New" pitchFamily="49" charset="0"/>
                <a:cs typeface="Courier New" pitchFamily="49" charset="0"/>
              </a:rPr>
              <a:t>staffNAME</a:t>
            </a:r>
            <a:r>
              <a:rPr lang="en-US" sz="1600" dirty="0" smtClean="0">
                <a:solidFill>
                  <a:srgbClr val="0000CC"/>
                </a:solidFill>
                <a:latin typeface="Courier New" pitchFamily="49" charset="0"/>
                <a:cs typeface="Courier New" pitchFamily="49" charset="0"/>
              </a:rPr>
              <a:t> 	VARCHAR(25), </a:t>
            </a:r>
          </a:p>
          <a:p>
            <a:pPr marL="0" lvl="1" algn="l">
              <a:buNone/>
            </a:pPr>
            <a:r>
              <a:rPr lang="en-US" sz="1600" dirty="0" smtClean="0">
                <a:solidFill>
                  <a:srgbClr val="0000CC"/>
                </a:solidFill>
                <a:latin typeface="Courier New" pitchFamily="49" charset="0"/>
                <a:cs typeface="Courier New" pitchFamily="49" charset="0"/>
              </a:rPr>
              <a:t> city 		VARCHAR(25));</a:t>
            </a:r>
          </a:p>
        </p:txBody>
      </p:sp>
      <p:sp>
        <p:nvSpPr>
          <p:cNvPr id="6" name="Rectangle 5"/>
          <p:cNvSpPr/>
          <p:nvPr/>
        </p:nvSpPr>
        <p:spPr>
          <a:xfrm>
            <a:off x="609600" y="3810000"/>
            <a:ext cx="7391400" cy="1520416"/>
          </a:xfrm>
          <a:prstGeom prst="rect">
            <a:avLst/>
          </a:prstGeom>
          <a:ln>
            <a:prstDash val="sysDash"/>
          </a:ln>
        </p:spPr>
        <p:style>
          <a:lnRef idx="2">
            <a:schemeClr val="dk1"/>
          </a:lnRef>
          <a:fillRef idx="1">
            <a:schemeClr val="lt1"/>
          </a:fillRef>
          <a:effectRef idx="0">
            <a:schemeClr val="dk1"/>
          </a:effectRef>
          <a:fontRef idx="minor">
            <a:schemeClr val="dk1"/>
          </a:fontRef>
        </p:style>
        <p:txBody>
          <a:bodyPr wrap="square">
            <a:spAutoFit/>
          </a:bodyPr>
          <a:lstStyle/>
          <a:p>
            <a:pPr marL="0" lvl="1" algn="l"/>
            <a:r>
              <a:rPr lang="en-US" sz="1600" dirty="0" smtClean="0">
                <a:solidFill>
                  <a:srgbClr val="0000CC"/>
                </a:solidFill>
                <a:latin typeface="Courier New" pitchFamily="49" charset="0"/>
                <a:cs typeface="Courier New" pitchFamily="49" charset="0"/>
              </a:rPr>
              <a:t>CREATE TABLE printer</a:t>
            </a:r>
          </a:p>
          <a:p>
            <a:pPr marL="0" lvl="1" algn="l"/>
            <a:r>
              <a:rPr lang="en-US" sz="1600" dirty="0" smtClean="0">
                <a:solidFill>
                  <a:srgbClr val="0000CC"/>
                </a:solidFill>
                <a:latin typeface="Courier New" pitchFamily="49" charset="0"/>
                <a:cs typeface="Courier New" pitchFamily="49" charset="0"/>
              </a:rPr>
              <a:t>(</a:t>
            </a:r>
            <a:r>
              <a:rPr lang="en-US" sz="1600" dirty="0" err="1" smtClean="0">
                <a:solidFill>
                  <a:srgbClr val="0000CC"/>
                </a:solidFill>
                <a:latin typeface="Courier New" pitchFamily="49" charset="0"/>
                <a:cs typeface="Courier New" pitchFamily="49" charset="0"/>
              </a:rPr>
              <a:t>printerNO</a:t>
            </a:r>
            <a:r>
              <a:rPr lang="en-US" sz="1600" dirty="0" smtClean="0">
                <a:solidFill>
                  <a:srgbClr val="0000CC"/>
                </a:solidFill>
                <a:latin typeface="Courier New" pitchFamily="49" charset="0"/>
                <a:cs typeface="Courier New" pitchFamily="49" charset="0"/>
              </a:rPr>
              <a:t> 	VARCHAR(10)NOT NULL PRIMARY KEY,</a:t>
            </a:r>
          </a:p>
          <a:p>
            <a:pPr marL="0" lvl="1" algn="l"/>
            <a:r>
              <a:rPr lang="en-US" sz="1600" dirty="0" smtClean="0">
                <a:solidFill>
                  <a:srgbClr val="0000CC"/>
                </a:solidFill>
                <a:latin typeface="Courier New" pitchFamily="49" charset="0"/>
                <a:cs typeface="Courier New" pitchFamily="49" charset="0"/>
              </a:rPr>
              <a:t> description 	VARCHAR(25), </a:t>
            </a:r>
          </a:p>
          <a:p>
            <a:pPr marL="0" lvl="1" algn="l">
              <a:buNone/>
            </a:pPr>
            <a:r>
              <a:rPr lang="en-US" sz="1600" dirty="0" smtClean="0">
                <a:solidFill>
                  <a:srgbClr val="0000CC"/>
                </a:solidFill>
                <a:latin typeface="Courier New" pitchFamily="49" charset="0"/>
                <a:cs typeface="Courier New" pitchFamily="49" charset="0"/>
              </a:rPr>
              <a:t> mod 		VARCHAR(25),</a:t>
            </a:r>
          </a:p>
          <a:p>
            <a:pPr marL="0" lvl="1" algn="l">
              <a:buNone/>
            </a:pPr>
            <a:r>
              <a:rPr lang="en-US" sz="1600" dirty="0" smtClean="0">
                <a:solidFill>
                  <a:srgbClr val="0000CC"/>
                </a:solidFill>
                <a:latin typeface="Courier New" pitchFamily="49" charset="0"/>
                <a:cs typeface="Courier New" pitchFamily="49" charset="0"/>
              </a:rPr>
              <a:t> FOREIGN KEY (</a:t>
            </a:r>
            <a:r>
              <a:rPr lang="en-US" sz="1600" dirty="0" err="1" smtClean="0">
                <a:solidFill>
                  <a:srgbClr val="0000CC"/>
                </a:solidFill>
                <a:latin typeface="Courier New" pitchFamily="49" charset="0"/>
                <a:cs typeface="Courier New" pitchFamily="49" charset="0"/>
              </a:rPr>
              <a:t>staffNO</a:t>
            </a:r>
            <a:r>
              <a:rPr lang="en-US" sz="1600" dirty="0" smtClean="0">
                <a:solidFill>
                  <a:srgbClr val="0000CC"/>
                </a:solidFill>
                <a:latin typeface="Courier New" pitchFamily="49" charset="0"/>
                <a:cs typeface="Courier New" pitchFamily="49" charset="0"/>
              </a:rPr>
              <a:t>) REFERENCES staff(</a:t>
            </a:r>
            <a:r>
              <a:rPr lang="en-US" sz="1600" dirty="0" err="1" smtClean="0">
                <a:solidFill>
                  <a:srgbClr val="0000CC"/>
                </a:solidFill>
                <a:latin typeface="Courier New" pitchFamily="49" charset="0"/>
                <a:cs typeface="Courier New" pitchFamily="49" charset="0"/>
              </a:rPr>
              <a:t>staffNO</a:t>
            </a:r>
            <a:r>
              <a:rPr lang="en-US" sz="1600" dirty="0" smtClean="0">
                <a:solidFill>
                  <a:srgbClr val="0000CC"/>
                </a:solidFill>
                <a:latin typeface="Courier New" pitchFamily="49" charset="0"/>
                <a:cs typeface="Courier New" pitchFamily="49" charset="0"/>
              </a:rPr>
              <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82600" y="596900"/>
            <a:ext cx="8229600" cy="609600"/>
          </a:xfrm>
        </p:spPr>
        <p:txBody>
          <a:bodyPr>
            <a:noAutofit/>
          </a:bodyPr>
          <a:lstStyle/>
          <a:p>
            <a:pPr eaLnBrk="1" hangingPunct="1"/>
            <a:r>
              <a:rPr lang="en-US" dirty="0" smtClean="0"/>
              <a:t>DDL: Create Table</a:t>
            </a:r>
          </a:p>
        </p:txBody>
      </p:sp>
      <p:sp>
        <p:nvSpPr>
          <p:cNvPr id="448515" name="Rectangle 3"/>
          <p:cNvSpPr>
            <a:spLocks noGrp="1" noChangeArrowheads="1"/>
          </p:cNvSpPr>
          <p:nvPr>
            <p:ph type="body" sz="half" idx="1"/>
          </p:nvPr>
        </p:nvSpPr>
        <p:spPr>
          <a:xfrm>
            <a:off x="508000" y="1524000"/>
            <a:ext cx="8534400" cy="4699000"/>
          </a:xfrm>
        </p:spPr>
        <p:txBody>
          <a:bodyPr>
            <a:noAutofit/>
          </a:bodyPr>
          <a:lstStyle/>
          <a:p>
            <a:pPr marL="0" indent="0">
              <a:buNone/>
              <a:defRPr/>
            </a:pPr>
            <a:r>
              <a:rPr lang="en-US" sz="2000" dirty="0" smtClean="0"/>
              <a:t>You also can create table printer first.</a:t>
            </a:r>
          </a:p>
          <a:p>
            <a:pPr marL="0" indent="0">
              <a:buNone/>
              <a:defRPr/>
            </a:pPr>
            <a:endParaRPr lang="en-US" sz="2000" dirty="0" smtClean="0"/>
          </a:p>
          <a:p>
            <a:pPr marL="0" indent="0">
              <a:buNone/>
              <a:defRPr/>
            </a:pPr>
            <a:endParaRPr lang="en-US" sz="2000" dirty="0" smtClean="0"/>
          </a:p>
          <a:p>
            <a:pPr marL="0" indent="0">
              <a:buNone/>
              <a:defRPr/>
            </a:pPr>
            <a:endParaRPr lang="en-US" sz="2000" dirty="0" smtClean="0"/>
          </a:p>
          <a:p>
            <a:pPr marL="0" indent="0">
              <a:buNone/>
              <a:defRPr/>
            </a:pPr>
            <a:r>
              <a:rPr lang="en-US" sz="2000" dirty="0" smtClean="0"/>
              <a:t>Then create another table </a:t>
            </a:r>
            <a:r>
              <a:rPr lang="en-US" sz="2000" dirty="0" err="1" smtClean="0"/>
              <a:t>staffprinter</a:t>
            </a:r>
            <a:r>
              <a:rPr lang="en-US" sz="2000" dirty="0" smtClean="0"/>
              <a:t> that contain composite primary key by using </a:t>
            </a:r>
            <a:r>
              <a:rPr lang="en-US" sz="2000" dirty="0" err="1" smtClean="0"/>
              <a:t>staffNO</a:t>
            </a:r>
            <a:r>
              <a:rPr lang="en-US" sz="2000" dirty="0" smtClean="0"/>
              <a:t> and </a:t>
            </a:r>
            <a:r>
              <a:rPr lang="en-US" sz="2000" dirty="0" err="1" smtClean="0"/>
              <a:t>printerNO</a:t>
            </a:r>
            <a:r>
              <a:rPr lang="en-US" sz="2000" dirty="0" smtClean="0"/>
              <a:t> to make relationship between those two table as depicted below:</a:t>
            </a:r>
          </a:p>
          <a:p>
            <a:pPr marL="0" indent="0">
              <a:buNone/>
              <a:defRPr/>
            </a:pPr>
            <a:endParaRPr lang="en-US" sz="2000" dirty="0" smtClean="0"/>
          </a:p>
          <a:p>
            <a:pPr marL="0" indent="0">
              <a:buNone/>
              <a:defRPr/>
            </a:pPr>
            <a:endParaRPr lang="en-US" sz="2000" dirty="0" smtClean="0"/>
          </a:p>
          <a:p>
            <a:pPr marL="0">
              <a:lnSpc>
                <a:spcPct val="90000"/>
              </a:lnSpc>
              <a:spcBef>
                <a:spcPts val="0"/>
              </a:spcBef>
              <a:buNone/>
            </a:pPr>
            <a:endParaRPr lang="en-US" sz="2000" b="1" dirty="0" smtClean="0"/>
          </a:p>
          <a:p>
            <a:pPr marL="0">
              <a:lnSpc>
                <a:spcPct val="90000"/>
              </a:lnSpc>
              <a:spcBef>
                <a:spcPts val="0"/>
              </a:spcBef>
              <a:buNone/>
            </a:pPr>
            <a:endParaRPr lang="en-US" sz="2000" b="1" dirty="0" smtClean="0"/>
          </a:p>
          <a:p>
            <a:pPr marL="0">
              <a:lnSpc>
                <a:spcPct val="90000"/>
              </a:lnSpc>
              <a:spcBef>
                <a:spcPts val="0"/>
              </a:spcBef>
              <a:buNone/>
            </a:pPr>
            <a:endParaRPr lang="en-US" sz="2000" b="1" dirty="0" smtClean="0"/>
          </a:p>
          <a:p>
            <a:pPr marL="0">
              <a:lnSpc>
                <a:spcPct val="90000"/>
              </a:lnSpc>
              <a:spcBef>
                <a:spcPts val="0"/>
              </a:spcBef>
              <a:buNone/>
            </a:pPr>
            <a:r>
              <a:rPr lang="en-US" sz="2000" b="1" dirty="0" smtClean="0"/>
              <a:t>An empty table ‘</a:t>
            </a:r>
            <a:r>
              <a:rPr lang="en-US" sz="2000" b="1" dirty="0" err="1" smtClean="0"/>
              <a:t>staffprinter</a:t>
            </a:r>
            <a:r>
              <a:rPr lang="en-US" sz="2000" b="1" dirty="0" smtClean="0"/>
              <a:t>’ is created with composite primary key </a:t>
            </a:r>
          </a:p>
          <a:p>
            <a:pPr marL="0">
              <a:lnSpc>
                <a:spcPct val="90000"/>
              </a:lnSpc>
              <a:spcBef>
                <a:spcPts val="0"/>
              </a:spcBef>
              <a:buNone/>
            </a:pPr>
            <a:r>
              <a:rPr lang="en-US" sz="2000" b="1" dirty="0" smtClean="0"/>
              <a:t>(</a:t>
            </a:r>
            <a:r>
              <a:rPr lang="en-US" sz="2000" b="1" dirty="0" err="1" smtClean="0"/>
              <a:t>printerNO</a:t>
            </a:r>
            <a:r>
              <a:rPr lang="en-US" sz="2000" b="1" dirty="0" smtClean="0"/>
              <a:t> and </a:t>
            </a:r>
            <a:r>
              <a:rPr lang="en-US" sz="2000" b="1" dirty="0" err="1" smtClean="0"/>
              <a:t>staffNO</a:t>
            </a:r>
            <a:r>
              <a:rPr lang="en-US" sz="2000" b="1" dirty="0" smtClean="0"/>
              <a:t>)</a:t>
            </a:r>
          </a:p>
          <a:p>
            <a:pPr marL="0" indent="0">
              <a:buNone/>
              <a:defRPr/>
            </a:pPr>
            <a:endParaRPr lang="en-US" sz="2000" dirty="0" smtClean="0"/>
          </a:p>
          <a:p>
            <a:pPr marL="0" indent="0" eaLnBrk="1" fontAlgn="auto" hangingPunct="1">
              <a:spcAft>
                <a:spcPts val="0"/>
              </a:spcAft>
              <a:buNone/>
              <a:defRPr/>
            </a:pPr>
            <a:endParaRPr lang="en-US" sz="2000" dirty="0" smtClean="0"/>
          </a:p>
          <a:p>
            <a:pPr marL="274320" indent="-274320">
              <a:buNone/>
              <a:defRPr/>
            </a:pPr>
            <a:endParaRPr lang="en-US" sz="2000" b="1" dirty="0" smtClean="0"/>
          </a:p>
          <a:p>
            <a:pPr marL="0" indent="-274320">
              <a:spcBef>
                <a:spcPts val="0"/>
              </a:spcBef>
              <a:buNone/>
              <a:defRPr/>
            </a:pPr>
            <a:endParaRPr lang="en-US" sz="2000" b="1" dirty="0" smtClean="0"/>
          </a:p>
        </p:txBody>
      </p:sp>
      <p:graphicFrame>
        <p:nvGraphicFramePr>
          <p:cNvPr id="448536" name="Group 24"/>
          <p:cNvGraphicFramePr>
            <a:graphicFrameLocks noGrp="1"/>
          </p:cNvGraphicFramePr>
          <p:nvPr>
            <p:ph sz="half" idx="2"/>
          </p:nvPr>
        </p:nvGraphicFramePr>
        <p:xfrm>
          <a:off x="3352800" y="5975888"/>
          <a:ext cx="4775200" cy="805912"/>
        </p:xfrm>
        <a:graphic>
          <a:graphicData uri="http://schemas.openxmlformats.org/drawingml/2006/table">
            <a:tbl>
              <a:tblPr firstRow="1" bandRow="1">
                <a:tableStyleId>{073A0DAA-6AF3-43AB-8588-CEC1D06C72B9}</a:tableStyleId>
              </a:tblPr>
              <a:tblGrid>
                <a:gridCol w="1540387"/>
                <a:gridCol w="1540387"/>
                <a:gridCol w="1694426"/>
              </a:tblGrid>
              <a:tr h="413288">
                <a:tc>
                  <a:txBody>
                    <a:bodyPr/>
                    <a:lstStyle/>
                    <a:p>
                      <a:pPr marL="0" marR="0" lvl="0" indent="0" algn="l" defTabSz="914400" rtl="0" eaLnBrk="1" fontAlgn="base" latinLnBrk="0" hangingPunct="1">
                        <a:lnSpc>
                          <a:spcPct val="100000"/>
                        </a:lnSpc>
                        <a:spcBef>
                          <a:spcPct val="20000"/>
                        </a:spcBef>
                        <a:spcAft>
                          <a:spcPct val="0"/>
                        </a:spcAft>
                        <a:buClr>
                          <a:schemeClr val="tx1"/>
                        </a:buClr>
                        <a:buSzTx/>
                        <a:buFont typeface="Wingdings" pitchFamily="2" charset="2"/>
                        <a:buNone/>
                        <a:tabLst/>
                      </a:pPr>
                      <a:r>
                        <a:rPr kumimoji="0" lang="en-US" sz="1800" u="none" strike="noStrike" cap="none" normalizeH="0" baseline="0" dirty="0" err="1" smtClean="0">
                          <a:ln>
                            <a:noFill/>
                          </a:ln>
                          <a:effectLst/>
                        </a:rPr>
                        <a:t>staffNO</a:t>
                      </a:r>
                      <a:r>
                        <a:rPr kumimoji="0" lang="en-US" sz="1800" u="none" strike="noStrike" cap="none" normalizeH="0" baseline="0" dirty="0" smtClean="0">
                          <a:ln>
                            <a:noFill/>
                          </a:ln>
                          <a:effectLst/>
                        </a:rPr>
                        <a:t>    </a:t>
                      </a:r>
                      <a:endParaRPr kumimoji="0" lang="en-US" sz="1800" b="0" i="0" u="none" strike="noStrike" cap="none" normalizeH="0" baseline="0" dirty="0" smtClean="0">
                        <a:ln>
                          <a:noFill/>
                        </a:ln>
                        <a:solidFill>
                          <a:schemeClr val="tx1"/>
                        </a:solidFill>
                        <a:effectLst/>
                        <a:latin typeface="Verdana"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 typeface="Wingdings" pitchFamily="2" charset="2"/>
                        <a:buNone/>
                        <a:tabLst/>
                      </a:pPr>
                      <a:r>
                        <a:rPr kumimoji="0" lang="en-US" sz="1800" u="none" strike="noStrike" cap="none" normalizeH="0" baseline="0" dirty="0" err="1" smtClean="0">
                          <a:ln>
                            <a:noFill/>
                          </a:ln>
                          <a:effectLst/>
                        </a:rPr>
                        <a:t>printerNO</a:t>
                      </a:r>
                      <a:endParaRPr kumimoji="0" lang="en-US" sz="1800" b="0" i="0" u="none" strike="noStrike" cap="none" normalizeH="0" baseline="0" dirty="0" smtClean="0">
                        <a:ln>
                          <a:noFill/>
                        </a:ln>
                        <a:solidFill>
                          <a:schemeClr val="tx1"/>
                        </a:solidFill>
                        <a:effectLst/>
                        <a:latin typeface="Verdana"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 typeface="Wingdings" pitchFamily="2" charset="2"/>
                        <a:buNone/>
                        <a:tabLst/>
                      </a:pPr>
                      <a:r>
                        <a:rPr kumimoji="0" lang="en-US" sz="1800" u="none" strike="noStrike" cap="none" normalizeH="0" baseline="0" dirty="0" smtClean="0">
                          <a:ln>
                            <a:noFill/>
                          </a:ln>
                          <a:effectLst/>
                        </a:rPr>
                        <a:t>qty</a:t>
                      </a:r>
                      <a:endParaRPr kumimoji="0" lang="en-US" sz="1800" b="0" i="0" u="none" strike="noStrike" cap="none" normalizeH="0" baseline="0" dirty="0" smtClean="0">
                        <a:ln>
                          <a:noFill/>
                        </a:ln>
                        <a:solidFill>
                          <a:schemeClr val="tx1"/>
                        </a:solidFill>
                        <a:effectLst/>
                        <a:latin typeface="Verdana" pitchFamily="34" charset="0"/>
                      </a:endParaRPr>
                    </a:p>
                  </a:txBody>
                  <a:tcPr horzOverflow="overflow"/>
                </a:tc>
              </a:tr>
              <a:tr h="392624">
                <a:tc>
                  <a:txBody>
                    <a:bodyPr/>
                    <a:lstStyle/>
                    <a:p>
                      <a:pPr marL="0" marR="0" lvl="0" indent="0" algn="l" defTabSz="914400" rtl="0" eaLnBrk="1" fontAlgn="base" latinLnBrk="0" hangingPunct="1">
                        <a:lnSpc>
                          <a:spcPct val="100000"/>
                        </a:lnSpc>
                        <a:spcBef>
                          <a:spcPct val="20000"/>
                        </a:spcBef>
                        <a:spcAft>
                          <a:spcPct val="0"/>
                        </a:spcAft>
                        <a:buClr>
                          <a:schemeClr val="tx1"/>
                        </a:buClr>
                        <a:buSzTx/>
                        <a:buFont typeface="Wingdings" pitchFamily="2" charset="2"/>
                        <a:buNone/>
                        <a:tabLst/>
                      </a:pPr>
                      <a:endParaRPr kumimoji="0" lang="en-US" sz="1800" b="0" i="0" u="none" strike="noStrike" cap="none" normalizeH="0" baseline="0" dirty="0" smtClean="0">
                        <a:ln>
                          <a:noFill/>
                        </a:ln>
                        <a:solidFill>
                          <a:schemeClr val="tx1"/>
                        </a:solidFill>
                        <a:effectLst/>
                        <a:latin typeface="Verdana"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 typeface="Wingdings" pitchFamily="2" charset="2"/>
                        <a:buNone/>
                        <a:tabLst/>
                      </a:pPr>
                      <a:endParaRPr kumimoji="0" lang="en-US" sz="1800" b="0" i="0" u="none" strike="noStrike" cap="none" normalizeH="0" baseline="0" dirty="0" smtClean="0">
                        <a:ln>
                          <a:noFill/>
                        </a:ln>
                        <a:solidFill>
                          <a:schemeClr val="tx1"/>
                        </a:solidFill>
                        <a:effectLst/>
                        <a:latin typeface="Verdana"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 typeface="Wingdings" pitchFamily="2" charset="2"/>
                        <a:buNone/>
                        <a:tabLst/>
                      </a:pPr>
                      <a:endParaRPr kumimoji="0" lang="en-US" sz="1800" b="0" i="0" u="none" strike="noStrike" cap="none" normalizeH="0" baseline="0" dirty="0" smtClean="0">
                        <a:ln>
                          <a:noFill/>
                        </a:ln>
                        <a:solidFill>
                          <a:schemeClr val="tx1"/>
                        </a:solidFill>
                        <a:effectLst/>
                        <a:latin typeface="Verdana" pitchFamily="34" charset="0"/>
                      </a:endParaRPr>
                    </a:p>
                  </a:txBody>
                  <a:tcPr horzOverflow="overflow"/>
                </a:tc>
              </a:tr>
            </a:tbl>
          </a:graphicData>
        </a:graphic>
      </p:graphicFrame>
      <p:sp>
        <p:nvSpPr>
          <p:cNvPr id="6" name="Rectangle 5"/>
          <p:cNvSpPr/>
          <p:nvPr/>
        </p:nvSpPr>
        <p:spPr>
          <a:xfrm>
            <a:off x="609600" y="4086761"/>
            <a:ext cx="8382000" cy="1323439"/>
          </a:xfrm>
          <a:prstGeom prst="rect">
            <a:avLst/>
          </a:prstGeom>
          <a:ln>
            <a:prstDash val="sysDash"/>
          </a:ln>
        </p:spPr>
        <p:style>
          <a:lnRef idx="2">
            <a:schemeClr val="dk1"/>
          </a:lnRef>
          <a:fillRef idx="1">
            <a:schemeClr val="lt1"/>
          </a:fillRef>
          <a:effectRef idx="0">
            <a:schemeClr val="dk1"/>
          </a:effectRef>
          <a:fontRef idx="minor">
            <a:schemeClr val="dk1"/>
          </a:fontRef>
        </p:style>
        <p:txBody>
          <a:bodyPr wrap="square">
            <a:spAutoFit/>
          </a:bodyPr>
          <a:lstStyle/>
          <a:p>
            <a:pPr marL="0" indent="-274320" algn="l">
              <a:spcBef>
                <a:spcPts val="0"/>
              </a:spcBef>
              <a:buNone/>
              <a:defRPr/>
            </a:pPr>
            <a:r>
              <a:rPr lang="en-US" sz="1600" dirty="0" smtClean="0">
                <a:solidFill>
                  <a:srgbClr val="0000CC"/>
                </a:solidFill>
                <a:latin typeface="Courier New" pitchFamily="49" charset="0"/>
                <a:cs typeface="Courier New" pitchFamily="49" charset="0"/>
              </a:rPr>
              <a:t>CREATE TABLE </a:t>
            </a:r>
            <a:r>
              <a:rPr lang="en-US" sz="1600" dirty="0" err="1" smtClean="0">
                <a:solidFill>
                  <a:srgbClr val="0000CC"/>
                </a:solidFill>
                <a:latin typeface="Courier New" pitchFamily="49" charset="0"/>
                <a:cs typeface="Courier New" pitchFamily="49" charset="0"/>
              </a:rPr>
              <a:t>staffprinter</a:t>
            </a:r>
            <a:endParaRPr lang="en-US" sz="1600" dirty="0" smtClean="0">
              <a:solidFill>
                <a:srgbClr val="0000CC"/>
              </a:solidFill>
              <a:latin typeface="Courier New" pitchFamily="49" charset="0"/>
              <a:cs typeface="Courier New" pitchFamily="49" charset="0"/>
            </a:endParaRPr>
          </a:p>
          <a:p>
            <a:pPr marL="0" indent="-274320" algn="l">
              <a:spcBef>
                <a:spcPts val="0"/>
              </a:spcBef>
              <a:buNone/>
              <a:defRPr/>
            </a:pPr>
            <a:r>
              <a:rPr lang="en-US" sz="1600" dirty="0" smtClean="0">
                <a:solidFill>
                  <a:srgbClr val="0000CC"/>
                </a:solidFill>
                <a:latin typeface="Courier New" pitchFamily="49" charset="0"/>
                <a:cs typeface="Courier New" pitchFamily="49" charset="0"/>
              </a:rPr>
              <a:t>(</a:t>
            </a:r>
            <a:r>
              <a:rPr lang="en-US" sz="1600" dirty="0" err="1" smtClean="0">
                <a:solidFill>
                  <a:srgbClr val="0000CC"/>
                </a:solidFill>
                <a:latin typeface="Courier New" pitchFamily="49" charset="0"/>
                <a:cs typeface="Courier New" pitchFamily="49" charset="0"/>
              </a:rPr>
              <a:t>staffNO</a:t>
            </a:r>
            <a:r>
              <a:rPr lang="en-US" sz="1600" dirty="0" smtClean="0">
                <a:solidFill>
                  <a:srgbClr val="0000CC"/>
                </a:solidFill>
                <a:latin typeface="Courier New" pitchFamily="49" charset="0"/>
                <a:cs typeface="Courier New" pitchFamily="49" charset="0"/>
              </a:rPr>
              <a:t> 	 VARCHAR(10) NOT NULL REFERENCES staff,</a:t>
            </a:r>
          </a:p>
          <a:p>
            <a:pPr marL="0" indent="-274320" algn="l">
              <a:spcBef>
                <a:spcPts val="0"/>
              </a:spcBef>
              <a:buNone/>
              <a:defRPr/>
            </a:pPr>
            <a:r>
              <a:rPr lang="en-US" sz="1600" dirty="0" smtClean="0">
                <a:solidFill>
                  <a:srgbClr val="0000CC"/>
                </a:solidFill>
                <a:latin typeface="Courier New" pitchFamily="49" charset="0"/>
                <a:cs typeface="Courier New" pitchFamily="49" charset="0"/>
              </a:rPr>
              <a:t> </a:t>
            </a:r>
            <a:r>
              <a:rPr lang="en-US" sz="1600" dirty="0" err="1" smtClean="0">
                <a:solidFill>
                  <a:srgbClr val="0000CC"/>
                </a:solidFill>
                <a:latin typeface="Courier New" pitchFamily="49" charset="0"/>
                <a:cs typeface="Courier New" pitchFamily="49" charset="0"/>
              </a:rPr>
              <a:t>printerNO</a:t>
            </a:r>
            <a:r>
              <a:rPr lang="en-US" sz="1600" dirty="0" smtClean="0">
                <a:solidFill>
                  <a:srgbClr val="0000CC"/>
                </a:solidFill>
                <a:latin typeface="Courier New" pitchFamily="49" charset="0"/>
                <a:cs typeface="Courier New" pitchFamily="49" charset="0"/>
              </a:rPr>
              <a:t> 	 VARCHAR(10) NOT NULL REFERENCES printer,</a:t>
            </a:r>
          </a:p>
          <a:p>
            <a:pPr marL="0" indent="-274320" algn="l">
              <a:spcBef>
                <a:spcPts val="0"/>
              </a:spcBef>
              <a:buNone/>
              <a:defRPr/>
            </a:pPr>
            <a:r>
              <a:rPr lang="en-US" sz="1600" dirty="0" smtClean="0">
                <a:solidFill>
                  <a:srgbClr val="0000CC"/>
                </a:solidFill>
                <a:latin typeface="Courier New" pitchFamily="49" charset="0"/>
                <a:cs typeface="Courier New" pitchFamily="49" charset="0"/>
              </a:rPr>
              <a:t> qty 		 INT,</a:t>
            </a:r>
          </a:p>
          <a:p>
            <a:pPr marL="0" indent="-274320" algn="l">
              <a:spcBef>
                <a:spcPts val="0"/>
              </a:spcBef>
              <a:buNone/>
              <a:defRPr/>
            </a:pPr>
            <a:r>
              <a:rPr lang="en-US" sz="1600" dirty="0" smtClean="0">
                <a:solidFill>
                  <a:srgbClr val="0000CC"/>
                </a:solidFill>
                <a:latin typeface="Courier New" pitchFamily="49" charset="0"/>
                <a:cs typeface="Courier New" pitchFamily="49" charset="0"/>
              </a:rPr>
              <a:t> PRIMARY KEY (</a:t>
            </a:r>
            <a:r>
              <a:rPr lang="en-US" sz="1600" dirty="0" err="1" smtClean="0">
                <a:solidFill>
                  <a:srgbClr val="0000CC"/>
                </a:solidFill>
                <a:latin typeface="Courier New" pitchFamily="49" charset="0"/>
                <a:cs typeface="Courier New" pitchFamily="49" charset="0"/>
              </a:rPr>
              <a:t>staffNo</a:t>
            </a:r>
            <a:r>
              <a:rPr lang="en-US" sz="1600" dirty="0" smtClean="0">
                <a:solidFill>
                  <a:srgbClr val="0000CC"/>
                </a:solidFill>
                <a:latin typeface="Courier New" pitchFamily="49" charset="0"/>
                <a:cs typeface="Courier New" pitchFamily="49" charset="0"/>
              </a:rPr>
              <a:t>, </a:t>
            </a:r>
            <a:r>
              <a:rPr lang="en-US" sz="1600" dirty="0" err="1" smtClean="0">
                <a:solidFill>
                  <a:srgbClr val="0000CC"/>
                </a:solidFill>
                <a:latin typeface="Courier New" pitchFamily="49" charset="0"/>
                <a:cs typeface="Courier New" pitchFamily="49" charset="0"/>
              </a:rPr>
              <a:t>printerNo</a:t>
            </a:r>
            <a:r>
              <a:rPr lang="en-US" sz="1600" dirty="0" smtClean="0">
                <a:solidFill>
                  <a:srgbClr val="0000CC"/>
                </a:solidFill>
                <a:latin typeface="Courier New" pitchFamily="49" charset="0"/>
                <a:cs typeface="Courier New" pitchFamily="49" charset="0"/>
              </a:rPr>
              <a:t>));</a:t>
            </a:r>
          </a:p>
        </p:txBody>
      </p:sp>
      <p:sp>
        <p:nvSpPr>
          <p:cNvPr id="8" name="Rectangle 7"/>
          <p:cNvSpPr/>
          <p:nvPr/>
        </p:nvSpPr>
        <p:spPr>
          <a:xfrm>
            <a:off x="609600" y="1905000"/>
            <a:ext cx="8382000" cy="1175706"/>
          </a:xfrm>
          <a:prstGeom prst="rect">
            <a:avLst/>
          </a:prstGeom>
          <a:ln>
            <a:prstDash val="sysDash"/>
          </a:ln>
        </p:spPr>
        <p:style>
          <a:lnRef idx="2">
            <a:schemeClr val="dk1"/>
          </a:lnRef>
          <a:fillRef idx="1">
            <a:schemeClr val="lt1"/>
          </a:fillRef>
          <a:effectRef idx="0">
            <a:schemeClr val="dk1"/>
          </a:effectRef>
          <a:fontRef idx="minor">
            <a:schemeClr val="dk1"/>
          </a:fontRef>
        </p:style>
        <p:txBody>
          <a:bodyPr wrap="square">
            <a:spAutoFit/>
          </a:bodyPr>
          <a:lstStyle/>
          <a:p>
            <a:pPr marL="0" indent="-274320" algn="l">
              <a:spcBef>
                <a:spcPts val="0"/>
              </a:spcBef>
              <a:buNone/>
              <a:defRPr/>
            </a:pPr>
            <a:r>
              <a:rPr lang="en-US" sz="1600" dirty="0" smtClean="0">
                <a:solidFill>
                  <a:srgbClr val="0000CC"/>
                </a:solidFill>
                <a:latin typeface="Courier New" pitchFamily="49" charset="0"/>
                <a:cs typeface="Courier New" pitchFamily="49" charset="0"/>
              </a:rPr>
              <a:t>CREATE TABLE printer</a:t>
            </a:r>
          </a:p>
          <a:p>
            <a:pPr marL="0" indent="-274320" algn="l">
              <a:spcBef>
                <a:spcPts val="0"/>
              </a:spcBef>
              <a:buNone/>
              <a:defRPr/>
            </a:pPr>
            <a:r>
              <a:rPr lang="en-US" sz="1600" dirty="0" smtClean="0">
                <a:solidFill>
                  <a:srgbClr val="0000CC"/>
                </a:solidFill>
                <a:latin typeface="Courier New" pitchFamily="49" charset="0"/>
                <a:cs typeface="Courier New" pitchFamily="49" charset="0"/>
              </a:rPr>
              <a:t>(</a:t>
            </a:r>
            <a:r>
              <a:rPr lang="en-US" sz="1600" dirty="0" err="1" smtClean="0">
                <a:solidFill>
                  <a:srgbClr val="0000CC"/>
                </a:solidFill>
                <a:latin typeface="Courier New" pitchFamily="49" charset="0"/>
                <a:cs typeface="Courier New" pitchFamily="49" charset="0"/>
              </a:rPr>
              <a:t>printerNO</a:t>
            </a:r>
            <a:r>
              <a:rPr lang="en-US" sz="1600" dirty="0" smtClean="0">
                <a:solidFill>
                  <a:srgbClr val="0000CC"/>
                </a:solidFill>
                <a:latin typeface="Courier New" pitchFamily="49" charset="0"/>
                <a:cs typeface="Courier New" pitchFamily="49" charset="0"/>
              </a:rPr>
              <a:t> 	 VARCHAR(10) NOT NULL PRIMARY KEY,</a:t>
            </a:r>
          </a:p>
          <a:p>
            <a:pPr marL="0" lvl="1" algn="l"/>
            <a:r>
              <a:rPr lang="en-US" sz="1600" dirty="0" smtClean="0">
                <a:solidFill>
                  <a:srgbClr val="0000CC"/>
                </a:solidFill>
                <a:latin typeface="Courier New" pitchFamily="49" charset="0"/>
                <a:cs typeface="Courier New" pitchFamily="49" charset="0"/>
              </a:rPr>
              <a:t> description 	VARCHAR(25), </a:t>
            </a:r>
          </a:p>
          <a:p>
            <a:pPr marL="0" lvl="1" algn="l">
              <a:buNone/>
            </a:pPr>
            <a:r>
              <a:rPr lang="en-US" sz="1600" dirty="0" smtClean="0">
                <a:solidFill>
                  <a:srgbClr val="0000CC"/>
                </a:solidFill>
                <a:latin typeface="Courier New" pitchFamily="49" charset="0"/>
                <a:cs typeface="Courier New" pitchFamily="49" charset="0"/>
              </a:rPr>
              <a:t> mod 		VARCHAR(25));</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95300" y="406400"/>
            <a:ext cx="8153400" cy="990600"/>
          </a:xfrm>
        </p:spPr>
        <p:txBody>
          <a:bodyPr/>
          <a:lstStyle/>
          <a:p>
            <a:pPr marL="609600" indent="-609600" eaLnBrk="1" hangingPunct="1"/>
            <a:r>
              <a:rPr lang="en-US" dirty="0" smtClean="0"/>
              <a:t>DDL: Drop Table</a:t>
            </a:r>
          </a:p>
        </p:txBody>
      </p:sp>
      <p:sp>
        <p:nvSpPr>
          <p:cNvPr id="4" name="Slide Number Placeholder 3"/>
          <p:cNvSpPr>
            <a:spLocks noGrp="1"/>
          </p:cNvSpPr>
          <p:nvPr>
            <p:ph type="sldNum" sz="quarter" idx="12"/>
          </p:nvPr>
        </p:nvSpPr>
        <p:spPr/>
        <p:txBody>
          <a:bodyPr>
            <a:normAutofit fontScale="85000" lnSpcReduction="20000"/>
          </a:bodyPr>
          <a:lstStyle/>
          <a:p>
            <a:pPr>
              <a:defRPr/>
            </a:pPr>
            <a:fld id="{E255D047-3B92-4776-AD01-A64FFEA5BB74}" type="slidenum">
              <a:rPr lang="en-US"/>
              <a:pPr>
                <a:defRPr/>
              </a:pPr>
              <a:t>26</a:t>
            </a:fld>
            <a:endParaRPr lang="en-US"/>
          </a:p>
        </p:txBody>
      </p:sp>
      <p:sp>
        <p:nvSpPr>
          <p:cNvPr id="32772" name="Rectangle 3"/>
          <p:cNvSpPr>
            <a:spLocks noGrp="1" noChangeArrowheads="1"/>
          </p:cNvSpPr>
          <p:nvPr>
            <p:ph sz="quarter" idx="1"/>
          </p:nvPr>
        </p:nvSpPr>
        <p:spPr>
          <a:xfrm>
            <a:off x="495300" y="1549400"/>
            <a:ext cx="8686800" cy="4572000"/>
          </a:xfrm>
        </p:spPr>
        <p:txBody>
          <a:bodyPr>
            <a:normAutofit/>
          </a:bodyPr>
          <a:lstStyle/>
          <a:p>
            <a:pPr marL="412750" indent="-412750" eaLnBrk="1" hangingPunct="1">
              <a:buNone/>
            </a:pPr>
            <a:r>
              <a:rPr lang="en-US" sz="2000" dirty="0" smtClean="0"/>
              <a:t>DROP command will delete the table and its structure.</a:t>
            </a:r>
          </a:p>
          <a:p>
            <a:pPr marL="412750" indent="-412750" eaLnBrk="1" hangingPunct="1">
              <a:buNone/>
            </a:pPr>
            <a:endParaRPr lang="en-US" sz="2000" dirty="0" smtClean="0"/>
          </a:p>
          <a:p>
            <a:pPr marL="352425" lvl="1" indent="-174625" eaLnBrk="1" hangingPunct="1">
              <a:spcBef>
                <a:spcPts val="0"/>
              </a:spcBef>
              <a:buFont typeface="Wingdings" pitchFamily="2" charset="2"/>
              <a:buChar char="v"/>
            </a:pPr>
            <a:r>
              <a:rPr lang="en-US" sz="2000" dirty="0" smtClean="0"/>
              <a:t>If use with </a:t>
            </a:r>
            <a:r>
              <a:rPr lang="en-US" sz="2000" b="1" dirty="0" smtClean="0">
                <a:solidFill>
                  <a:srgbClr val="0000CC"/>
                </a:solidFill>
                <a:latin typeface="Courier New" pitchFamily="49" charset="0"/>
                <a:cs typeface="Courier New" pitchFamily="49" charset="0"/>
              </a:rPr>
              <a:t>RESTRICT: </a:t>
            </a:r>
          </a:p>
          <a:p>
            <a:pPr marL="352425" lvl="2" indent="-174625" eaLnBrk="1" hangingPunct="1">
              <a:spcBef>
                <a:spcPts val="0"/>
              </a:spcBef>
              <a:buNone/>
            </a:pPr>
            <a:r>
              <a:rPr lang="en-US" sz="2000" b="1" i="1" dirty="0" smtClean="0"/>
              <a:t>	a table that contains Foreign Key will not be deleted</a:t>
            </a:r>
          </a:p>
          <a:p>
            <a:pPr marL="352425" lvl="2" indent="-174625" eaLnBrk="1" hangingPunct="1">
              <a:spcBef>
                <a:spcPts val="0"/>
              </a:spcBef>
              <a:buNone/>
            </a:pPr>
            <a:endParaRPr lang="en-US" sz="2000" b="1" i="1" dirty="0" smtClean="0"/>
          </a:p>
          <a:p>
            <a:pPr marL="352425" lvl="1" indent="-174625" eaLnBrk="1" hangingPunct="1">
              <a:spcBef>
                <a:spcPts val="0"/>
              </a:spcBef>
              <a:buFont typeface="Wingdings" pitchFamily="2" charset="2"/>
              <a:buChar char="v"/>
            </a:pPr>
            <a:r>
              <a:rPr lang="en-US" sz="2000" dirty="0" smtClean="0"/>
              <a:t>If use with </a:t>
            </a:r>
            <a:r>
              <a:rPr lang="en-US" sz="2000" b="1" dirty="0" smtClean="0">
                <a:solidFill>
                  <a:srgbClr val="0000CC"/>
                </a:solidFill>
                <a:latin typeface="Courier New" pitchFamily="49" charset="0"/>
                <a:cs typeface="Courier New" pitchFamily="49" charset="0"/>
              </a:rPr>
              <a:t>CASCADE: </a:t>
            </a:r>
          </a:p>
          <a:p>
            <a:pPr marL="352425" lvl="2" indent="-174625" eaLnBrk="1" hangingPunct="1">
              <a:spcBef>
                <a:spcPts val="0"/>
              </a:spcBef>
              <a:buNone/>
            </a:pPr>
            <a:r>
              <a:rPr lang="en-US" sz="2000" b="1" i="1" dirty="0" smtClean="0"/>
              <a:t>	all attributes will also be deleted</a:t>
            </a:r>
          </a:p>
          <a:p>
            <a:pPr marL="1244600" lvl="2" indent="-330200" eaLnBrk="1" hangingPunct="1"/>
            <a:endParaRPr lang="en-US" sz="2000" i="1" dirty="0" smtClean="0"/>
          </a:p>
          <a:p>
            <a:pPr marL="1244600" lvl="2" indent="-330200" eaLnBrk="1" hangingPunct="1"/>
            <a:endParaRPr lang="en-US" sz="2000" b="1" i="1" dirty="0" smtClean="0">
              <a:solidFill>
                <a:srgbClr val="0000CC"/>
              </a:solidFill>
            </a:endParaRPr>
          </a:p>
        </p:txBody>
      </p:sp>
      <p:sp>
        <p:nvSpPr>
          <p:cNvPr id="5" name="Rectangle 4"/>
          <p:cNvSpPr/>
          <p:nvPr/>
        </p:nvSpPr>
        <p:spPr>
          <a:xfrm>
            <a:off x="914400" y="4114800"/>
            <a:ext cx="5943600" cy="338554"/>
          </a:xfrm>
          <a:prstGeom prst="rect">
            <a:avLst/>
          </a:prstGeom>
          <a:ln>
            <a:prstDash val="sysDash"/>
          </a:ln>
        </p:spPr>
        <p:style>
          <a:lnRef idx="2">
            <a:schemeClr val="dk1"/>
          </a:lnRef>
          <a:fillRef idx="1">
            <a:schemeClr val="lt1"/>
          </a:fillRef>
          <a:effectRef idx="0">
            <a:schemeClr val="dk1"/>
          </a:effectRef>
          <a:fontRef idx="minor">
            <a:schemeClr val="dk1"/>
          </a:fontRef>
        </p:style>
        <p:txBody>
          <a:bodyPr wrap="square">
            <a:spAutoFit/>
          </a:bodyPr>
          <a:lstStyle/>
          <a:p>
            <a:pPr marL="0" lvl="1" algn="l"/>
            <a:r>
              <a:rPr lang="en-US" sz="1600" dirty="0" smtClean="0">
                <a:solidFill>
                  <a:srgbClr val="0000CC"/>
                </a:solidFill>
                <a:latin typeface="Courier New" pitchFamily="49" charset="0"/>
                <a:cs typeface="Courier New" pitchFamily="49" charset="0"/>
              </a:rPr>
              <a:t>DROP TABLE staff;</a:t>
            </a:r>
          </a:p>
        </p:txBody>
      </p:sp>
      <p:sp>
        <p:nvSpPr>
          <p:cNvPr id="6" name="Rectangle 5"/>
          <p:cNvSpPr/>
          <p:nvPr/>
        </p:nvSpPr>
        <p:spPr>
          <a:xfrm>
            <a:off x="914400" y="4648200"/>
            <a:ext cx="5943600" cy="338554"/>
          </a:xfrm>
          <a:prstGeom prst="rect">
            <a:avLst/>
          </a:prstGeom>
          <a:ln>
            <a:prstDash val="sysDash"/>
          </a:ln>
        </p:spPr>
        <p:style>
          <a:lnRef idx="2">
            <a:schemeClr val="dk1"/>
          </a:lnRef>
          <a:fillRef idx="1">
            <a:schemeClr val="lt1"/>
          </a:fillRef>
          <a:effectRef idx="0">
            <a:schemeClr val="dk1"/>
          </a:effectRef>
          <a:fontRef idx="minor">
            <a:schemeClr val="dk1"/>
          </a:fontRef>
        </p:style>
        <p:txBody>
          <a:bodyPr wrap="square">
            <a:spAutoFit/>
          </a:bodyPr>
          <a:lstStyle/>
          <a:p>
            <a:pPr marL="0" lvl="1" algn="l"/>
            <a:r>
              <a:rPr lang="en-US" sz="1600" dirty="0" smtClean="0">
                <a:solidFill>
                  <a:srgbClr val="0000CC"/>
                </a:solidFill>
                <a:latin typeface="Courier New" pitchFamily="49" charset="0"/>
                <a:cs typeface="Courier New" pitchFamily="49" charset="0"/>
              </a:rPr>
              <a:t>DROP TABLE printer RESTRICT;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95300" y="431800"/>
            <a:ext cx="8153400" cy="990600"/>
          </a:xfrm>
        </p:spPr>
        <p:txBody>
          <a:bodyPr/>
          <a:lstStyle/>
          <a:p>
            <a:pPr eaLnBrk="1" hangingPunct="1"/>
            <a:r>
              <a:rPr lang="en-US" dirty="0" smtClean="0"/>
              <a:t>DDL: Alter Table</a:t>
            </a:r>
          </a:p>
        </p:txBody>
      </p:sp>
      <p:sp>
        <p:nvSpPr>
          <p:cNvPr id="4" name="Slide Number Placeholder 3"/>
          <p:cNvSpPr>
            <a:spLocks noGrp="1"/>
          </p:cNvSpPr>
          <p:nvPr>
            <p:ph type="sldNum" sz="quarter" idx="12"/>
          </p:nvPr>
        </p:nvSpPr>
        <p:spPr/>
        <p:txBody>
          <a:bodyPr>
            <a:normAutofit fontScale="85000" lnSpcReduction="20000"/>
          </a:bodyPr>
          <a:lstStyle/>
          <a:p>
            <a:pPr>
              <a:defRPr/>
            </a:pPr>
            <a:fld id="{8C841A5A-3932-455E-AD8C-A5574B778BC6}" type="slidenum">
              <a:rPr lang="en-US"/>
              <a:pPr>
                <a:defRPr/>
              </a:pPr>
              <a:t>27</a:t>
            </a:fld>
            <a:endParaRPr lang="en-US"/>
          </a:p>
        </p:txBody>
      </p:sp>
      <p:sp>
        <p:nvSpPr>
          <p:cNvPr id="458755" name="Rectangle 3"/>
          <p:cNvSpPr>
            <a:spLocks noGrp="1" noChangeArrowheads="1"/>
          </p:cNvSpPr>
          <p:nvPr>
            <p:ph sz="quarter" idx="1"/>
          </p:nvPr>
        </p:nvSpPr>
        <p:spPr>
          <a:xfrm>
            <a:off x="533400" y="1600200"/>
            <a:ext cx="8458200" cy="5029200"/>
          </a:xfrm>
        </p:spPr>
        <p:txBody>
          <a:bodyPr>
            <a:normAutofit fontScale="92500"/>
          </a:bodyPr>
          <a:lstStyle/>
          <a:p>
            <a:pPr marL="0" indent="-274320" eaLnBrk="1" fontAlgn="auto" hangingPunct="1">
              <a:spcBef>
                <a:spcPts val="0"/>
              </a:spcBef>
              <a:spcAft>
                <a:spcPts val="0"/>
              </a:spcAft>
              <a:buNone/>
              <a:defRPr/>
            </a:pPr>
            <a:r>
              <a:rPr lang="en-US" sz="2200" dirty="0"/>
              <a:t>ALTER command is used if there is a change on the table’s </a:t>
            </a:r>
            <a:endParaRPr lang="en-US" sz="2200" dirty="0" smtClean="0"/>
          </a:p>
          <a:p>
            <a:pPr marL="0" indent="-274320" eaLnBrk="1" fontAlgn="auto" hangingPunct="1">
              <a:spcBef>
                <a:spcPts val="0"/>
              </a:spcBef>
              <a:spcAft>
                <a:spcPts val="0"/>
              </a:spcAft>
              <a:buNone/>
              <a:defRPr/>
            </a:pPr>
            <a:r>
              <a:rPr lang="en-US" sz="2200" dirty="0" smtClean="0"/>
              <a:t>attribute</a:t>
            </a:r>
            <a:r>
              <a:rPr lang="en-US" sz="2200" dirty="0"/>
              <a:t>.</a:t>
            </a:r>
          </a:p>
          <a:p>
            <a:pPr marL="0" indent="-274320" eaLnBrk="1" fontAlgn="auto" hangingPunct="1">
              <a:spcBef>
                <a:spcPts val="0"/>
              </a:spcBef>
              <a:spcAft>
                <a:spcPts val="0"/>
              </a:spcAft>
              <a:buNone/>
              <a:defRPr/>
            </a:pPr>
            <a:endParaRPr lang="en-US" sz="2200" dirty="0"/>
          </a:p>
          <a:p>
            <a:pPr marL="0" indent="-274320" eaLnBrk="1" fontAlgn="auto" hangingPunct="1">
              <a:spcBef>
                <a:spcPts val="0"/>
              </a:spcBef>
              <a:spcAft>
                <a:spcPts val="0"/>
              </a:spcAft>
              <a:buNone/>
              <a:defRPr/>
            </a:pPr>
            <a:r>
              <a:rPr lang="en-US" sz="2200" dirty="0"/>
              <a:t>The following SQL statement will add an attribute to </a:t>
            </a:r>
            <a:r>
              <a:rPr lang="en-US" sz="2200" dirty="0" smtClean="0"/>
              <a:t>table </a:t>
            </a:r>
            <a:r>
              <a:rPr lang="en-US" sz="2200" b="1" dirty="0" smtClean="0"/>
              <a:t>‘staff’</a:t>
            </a:r>
            <a:endParaRPr lang="en-US" sz="2200" b="1" dirty="0"/>
          </a:p>
          <a:p>
            <a:pPr marL="548640" lvl="1">
              <a:buNone/>
              <a:defRPr/>
            </a:pPr>
            <a:r>
              <a:rPr lang="en-US" sz="2200" dirty="0" smtClean="0">
                <a:solidFill>
                  <a:schemeClr val="bg1"/>
                </a:solidFill>
              </a:rPr>
              <a:t>	</a:t>
            </a:r>
            <a:r>
              <a:rPr lang="en-US" sz="2200" b="1" dirty="0" smtClean="0">
                <a:solidFill>
                  <a:schemeClr val="bg1"/>
                </a:solidFill>
                <a:latin typeface="Courier New" pitchFamily="49" charset="0"/>
                <a:cs typeface="Courier New" pitchFamily="49" charset="0"/>
              </a:rPr>
              <a:t>ALTER TABLE staff</a:t>
            </a:r>
          </a:p>
          <a:p>
            <a:pPr marL="548640" lvl="1">
              <a:buNone/>
              <a:defRPr/>
            </a:pPr>
            <a:r>
              <a:rPr lang="en-US" sz="2200" b="1" dirty="0" smtClean="0">
                <a:solidFill>
                  <a:schemeClr val="bg1"/>
                </a:solidFill>
                <a:latin typeface="Courier New" pitchFamily="49" charset="0"/>
                <a:cs typeface="Courier New" pitchFamily="49" charset="0"/>
              </a:rPr>
              <a:t>	ADD </a:t>
            </a:r>
            <a:r>
              <a:rPr lang="en-US" sz="2200" b="1" dirty="0" err="1" smtClean="0">
                <a:solidFill>
                  <a:schemeClr val="bg1"/>
                </a:solidFill>
                <a:latin typeface="Courier New" pitchFamily="49" charset="0"/>
                <a:cs typeface="Courier New" pitchFamily="49" charset="0"/>
              </a:rPr>
              <a:t>telno</a:t>
            </a:r>
            <a:r>
              <a:rPr lang="en-US" sz="2200" b="1" dirty="0" smtClean="0">
                <a:solidFill>
                  <a:schemeClr val="bg1"/>
                </a:solidFill>
                <a:latin typeface="Courier New" pitchFamily="49" charset="0"/>
                <a:cs typeface="Courier New" pitchFamily="49" charset="0"/>
              </a:rPr>
              <a:t> char(11);</a:t>
            </a:r>
          </a:p>
          <a:p>
            <a:pPr marL="548640" lvl="1" indent="-274320" eaLnBrk="1" fontAlgn="auto" hangingPunct="1">
              <a:spcAft>
                <a:spcPts val="0"/>
              </a:spcAft>
              <a:buFont typeface="Wingdings" pitchFamily="2" charset="2"/>
              <a:buNone/>
              <a:defRPr/>
            </a:pPr>
            <a:endParaRPr lang="en-US" sz="2200" dirty="0">
              <a:solidFill>
                <a:srgbClr val="0000CC"/>
              </a:solidFill>
            </a:endParaRPr>
          </a:p>
          <a:p>
            <a:pPr marL="0" indent="-274320" eaLnBrk="1" fontAlgn="auto" hangingPunct="1">
              <a:spcBef>
                <a:spcPts val="0"/>
              </a:spcBef>
              <a:spcAft>
                <a:spcPts val="0"/>
              </a:spcAft>
              <a:buNone/>
              <a:defRPr/>
            </a:pPr>
            <a:r>
              <a:rPr lang="en-US" sz="2200" dirty="0"/>
              <a:t>The following SQL statement will rename the column </a:t>
            </a:r>
            <a:r>
              <a:rPr lang="en-US" sz="2200" b="1" dirty="0"/>
              <a:t>color</a:t>
            </a:r>
            <a:r>
              <a:rPr lang="en-US" sz="2200" dirty="0"/>
              <a:t> </a:t>
            </a:r>
            <a:r>
              <a:rPr lang="en-US" sz="2200" dirty="0" smtClean="0"/>
              <a:t>in table </a:t>
            </a:r>
            <a:r>
              <a:rPr lang="en-US" sz="2200" b="1" dirty="0"/>
              <a:t>‘printer</a:t>
            </a:r>
            <a:r>
              <a:rPr lang="en-US" sz="2200" b="1" dirty="0" smtClean="0"/>
              <a:t>’</a:t>
            </a:r>
            <a:endParaRPr lang="en-US" sz="2200" b="1" dirty="0"/>
          </a:p>
          <a:p>
            <a:pPr marL="548640" lvl="1" indent="-274320" eaLnBrk="1" fontAlgn="auto" hangingPunct="1">
              <a:spcAft>
                <a:spcPts val="0"/>
              </a:spcAft>
              <a:buFont typeface="Wingdings" pitchFamily="2" charset="2"/>
              <a:buNone/>
              <a:defRPr/>
            </a:pPr>
            <a:r>
              <a:rPr lang="en-US" sz="2200" dirty="0"/>
              <a:t>	</a:t>
            </a:r>
            <a:r>
              <a:rPr lang="en-US" sz="2200" b="1" dirty="0" smtClean="0">
                <a:solidFill>
                  <a:schemeClr val="bg1"/>
                </a:solidFill>
                <a:latin typeface="Courier New" pitchFamily="49" charset="0"/>
                <a:cs typeface="Courier New" pitchFamily="49" charset="0"/>
              </a:rPr>
              <a:t>ALTER </a:t>
            </a:r>
            <a:r>
              <a:rPr lang="en-US" sz="2200" b="1" dirty="0">
                <a:solidFill>
                  <a:schemeClr val="bg1"/>
                </a:solidFill>
                <a:latin typeface="Courier New" pitchFamily="49" charset="0"/>
                <a:cs typeface="Courier New" pitchFamily="49" charset="0"/>
              </a:rPr>
              <a:t>TABLE printer</a:t>
            </a:r>
          </a:p>
          <a:p>
            <a:pPr marL="548640" lvl="1" indent="-274320" eaLnBrk="1" fontAlgn="auto" hangingPunct="1">
              <a:spcAft>
                <a:spcPts val="0"/>
              </a:spcAft>
              <a:buFont typeface="Wingdings" pitchFamily="2" charset="2"/>
              <a:buNone/>
              <a:defRPr/>
            </a:pPr>
            <a:r>
              <a:rPr lang="en-US" sz="2200" b="1" dirty="0">
                <a:solidFill>
                  <a:schemeClr val="bg1"/>
                </a:solidFill>
                <a:latin typeface="Courier New" pitchFamily="49" charset="0"/>
                <a:cs typeface="Courier New" pitchFamily="49" charset="0"/>
              </a:rPr>
              <a:t>  </a:t>
            </a:r>
            <a:r>
              <a:rPr lang="en-US" sz="2200" b="1" dirty="0" smtClean="0">
                <a:solidFill>
                  <a:schemeClr val="bg1"/>
                </a:solidFill>
                <a:latin typeface="Courier New" pitchFamily="49" charset="0"/>
                <a:cs typeface="Courier New" pitchFamily="49" charset="0"/>
              </a:rPr>
              <a:t>RENAME </a:t>
            </a:r>
            <a:r>
              <a:rPr lang="en-US" sz="2200" b="1" dirty="0">
                <a:solidFill>
                  <a:schemeClr val="bg1"/>
                </a:solidFill>
                <a:latin typeface="Courier New" pitchFamily="49" charset="0"/>
                <a:cs typeface="Courier New" pitchFamily="49" charset="0"/>
              </a:rPr>
              <a:t>COLUMN color TO </a:t>
            </a:r>
            <a:r>
              <a:rPr lang="en-US" sz="2200" b="1" dirty="0" err="1">
                <a:solidFill>
                  <a:schemeClr val="bg1"/>
                </a:solidFill>
                <a:latin typeface="Courier New" pitchFamily="49" charset="0"/>
                <a:cs typeface="Courier New" pitchFamily="49" charset="0"/>
              </a:rPr>
              <a:t>printerColor</a:t>
            </a:r>
            <a:r>
              <a:rPr lang="en-US" sz="2200" b="1" dirty="0" smtClean="0">
                <a:solidFill>
                  <a:schemeClr val="bg1"/>
                </a:solidFill>
                <a:latin typeface="Courier New" pitchFamily="49" charset="0"/>
                <a:cs typeface="Courier New" pitchFamily="49" charset="0"/>
              </a:rPr>
              <a:t>;</a:t>
            </a:r>
          </a:p>
          <a:p>
            <a:pPr marL="548640" lvl="1" indent="-274320" eaLnBrk="1" fontAlgn="auto" hangingPunct="1">
              <a:spcAft>
                <a:spcPts val="0"/>
              </a:spcAft>
              <a:buFont typeface="Wingdings" pitchFamily="2" charset="2"/>
              <a:buNone/>
              <a:defRPr/>
            </a:pPr>
            <a:endParaRPr lang="en-US" b="1" dirty="0">
              <a:solidFill>
                <a:srgbClr val="0000CC"/>
              </a:solidFill>
            </a:endParaRPr>
          </a:p>
          <a:p>
            <a:pPr marL="0" indent="-274320">
              <a:spcBef>
                <a:spcPts val="0"/>
              </a:spcBef>
              <a:buNone/>
              <a:defRPr/>
            </a:pPr>
            <a:r>
              <a:rPr lang="en-US" sz="2200" dirty="0" smtClean="0"/>
              <a:t>The following SQL statement will add a primary key to table </a:t>
            </a:r>
            <a:r>
              <a:rPr lang="en-US" sz="2200" b="1" dirty="0" smtClean="0"/>
              <a:t>‘staff’ </a:t>
            </a:r>
            <a:r>
              <a:rPr lang="en-US" sz="2200" dirty="0" smtClean="0">
                <a:solidFill>
                  <a:schemeClr val="bg1"/>
                </a:solidFill>
              </a:rPr>
              <a:t>	</a:t>
            </a:r>
            <a:r>
              <a:rPr lang="en-US" sz="2200" b="1" dirty="0" smtClean="0">
                <a:solidFill>
                  <a:schemeClr val="bg1"/>
                </a:solidFill>
                <a:latin typeface="Courier New" pitchFamily="49" charset="0"/>
                <a:cs typeface="Courier New" pitchFamily="49" charset="0"/>
              </a:rPr>
              <a:t>ALTER TABLE staff</a:t>
            </a:r>
          </a:p>
          <a:p>
            <a:pPr marL="548640" lvl="1">
              <a:buNone/>
              <a:defRPr/>
            </a:pPr>
            <a:r>
              <a:rPr lang="en-US" sz="2200" b="1" dirty="0" smtClean="0">
                <a:solidFill>
                  <a:schemeClr val="bg1"/>
                </a:solidFill>
                <a:latin typeface="Courier New" pitchFamily="49" charset="0"/>
                <a:cs typeface="Courier New" pitchFamily="49" charset="0"/>
              </a:rPr>
              <a:t>	ADD PRIMARY KEY(</a:t>
            </a:r>
            <a:r>
              <a:rPr lang="en-US" sz="2200" b="1" dirty="0" err="1" smtClean="0">
                <a:solidFill>
                  <a:schemeClr val="bg1"/>
                </a:solidFill>
                <a:latin typeface="Courier New" pitchFamily="49" charset="0"/>
                <a:cs typeface="Courier New" pitchFamily="49" charset="0"/>
              </a:rPr>
              <a:t>staffNO</a:t>
            </a:r>
            <a:r>
              <a:rPr lang="en-US" sz="2200" b="1" dirty="0" smtClean="0">
                <a:solidFill>
                  <a:schemeClr val="bg1"/>
                </a:solidFill>
                <a:latin typeface="Courier New" pitchFamily="49" charset="0"/>
                <a:cs typeface="Courier New" pitchFamily="49" charset="0"/>
              </a:rPr>
              <a:t>);</a:t>
            </a:r>
          </a:p>
          <a:p>
            <a:pPr marL="0" lvl="1" indent="0" eaLnBrk="1" fontAlgn="auto" hangingPunct="1">
              <a:spcAft>
                <a:spcPts val="0"/>
              </a:spcAft>
              <a:buFont typeface="Wingdings" pitchFamily="2" charset="2"/>
              <a:buNone/>
              <a:defRPr/>
            </a:pPr>
            <a:endParaRPr lang="en-US" b="1" dirty="0" smtClean="0">
              <a:solidFill>
                <a:srgbClr val="0000CC"/>
              </a:solidFill>
            </a:endParaRPr>
          </a:p>
        </p:txBody>
      </p:sp>
      <p:sp>
        <p:nvSpPr>
          <p:cNvPr id="5" name="Rectangle 4"/>
          <p:cNvSpPr/>
          <p:nvPr/>
        </p:nvSpPr>
        <p:spPr>
          <a:xfrm>
            <a:off x="685800" y="2895600"/>
            <a:ext cx="6019800" cy="634020"/>
          </a:xfrm>
          <a:prstGeom prst="rect">
            <a:avLst/>
          </a:prstGeom>
          <a:ln>
            <a:prstDash val="sysDash"/>
          </a:ln>
        </p:spPr>
        <p:style>
          <a:lnRef idx="2">
            <a:schemeClr val="dk1"/>
          </a:lnRef>
          <a:fillRef idx="1">
            <a:schemeClr val="lt1"/>
          </a:fillRef>
          <a:effectRef idx="0">
            <a:schemeClr val="dk1"/>
          </a:effectRef>
          <a:fontRef idx="minor">
            <a:schemeClr val="dk1"/>
          </a:fontRef>
        </p:style>
        <p:txBody>
          <a:bodyPr wrap="square">
            <a:spAutoFit/>
          </a:bodyPr>
          <a:lstStyle/>
          <a:p>
            <a:pPr marL="0" lvl="1" algn="l"/>
            <a:r>
              <a:rPr lang="en-US" sz="1600" dirty="0" smtClean="0">
                <a:solidFill>
                  <a:srgbClr val="0000CC"/>
                </a:solidFill>
                <a:latin typeface="Courier New" pitchFamily="49" charset="0"/>
                <a:cs typeface="Courier New" pitchFamily="49" charset="0"/>
              </a:rPr>
              <a:t>ALTER TABLE printer</a:t>
            </a:r>
          </a:p>
          <a:p>
            <a:pPr marL="0" lvl="1" algn="l"/>
            <a:r>
              <a:rPr lang="en-US" sz="1600" dirty="0" smtClean="0">
                <a:solidFill>
                  <a:srgbClr val="0000CC"/>
                </a:solidFill>
                <a:latin typeface="Courier New" pitchFamily="49" charset="0"/>
                <a:cs typeface="Courier New" pitchFamily="49" charset="0"/>
              </a:rPr>
              <a:t>ADD color char(11);</a:t>
            </a:r>
          </a:p>
        </p:txBody>
      </p:sp>
      <p:sp>
        <p:nvSpPr>
          <p:cNvPr id="6" name="Rectangle 5"/>
          <p:cNvSpPr/>
          <p:nvPr/>
        </p:nvSpPr>
        <p:spPr>
          <a:xfrm>
            <a:off x="685800" y="4343400"/>
            <a:ext cx="6019800" cy="634020"/>
          </a:xfrm>
          <a:prstGeom prst="rect">
            <a:avLst/>
          </a:prstGeom>
          <a:ln>
            <a:prstDash val="sysDash"/>
          </a:ln>
        </p:spPr>
        <p:style>
          <a:lnRef idx="2">
            <a:schemeClr val="dk1"/>
          </a:lnRef>
          <a:fillRef idx="1">
            <a:schemeClr val="lt1"/>
          </a:fillRef>
          <a:effectRef idx="0">
            <a:schemeClr val="dk1"/>
          </a:effectRef>
          <a:fontRef idx="minor">
            <a:schemeClr val="dk1"/>
          </a:fontRef>
        </p:style>
        <p:txBody>
          <a:bodyPr wrap="square">
            <a:spAutoFit/>
          </a:bodyPr>
          <a:lstStyle/>
          <a:p>
            <a:pPr marL="0" lvl="1" algn="l"/>
            <a:r>
              <a:rPr lang="en-US" sz="1600" dirty="0" smtClean="0">
                <a:solidFill>
                  <a:srgbClr val="0000CC"/>
                </a:solidFill>
                <a:latin typeface="Courier New" pitchFamily="49" charset="0"/>
                <a:cs typeface="Courier New" pitchFamily="49" charset="0"/>
              </a:rPr>
              <a:t>ALTER TABLE printer</a:t>
            </a:r>
          </a:p>
          <a:p>
            <a:pPr marL="0" lvl="1" algn="l"/>
            <a:r>
              <a:rPr lang="en-US" sz="1600" dirty="0" smtClean="0">
                <a:solidFill>
                  <a:srgbClr val="0000CC"/>
                </a:solidFill>
                <a:latin typeface="Courier New" pitchFamily="49" charset="0"/>
                <a:cs typeface="Courier New" pitchFamily="49" charset="0"/>
              </a:rPr>
              <a:t>RENAME COLUMN mod TO model;</a:t>
            </a:r>
          </a:p>
        </p:txBody>
      </p:sp>
      <p:sp>
        <p:nvSpPr>
          <p:cNvPr id="7" name="Rectangle 6"/>
          <p:cNvSpPr/>
          <p:nvPr/>
        </p:nvSpPr>
        <p:spPr>
          <a:xfrm>
            <a:off x="685800" y="5867400"/>
            <a:ext cx="6019800" cy="634020"/>
          </a:xfrm>
          <a:prstGeom prst="rect">
            <a:avLst/>
          </a:prstGeom>
          <a:ln>
            <a:prstDash val="sysDash"/>
          </a:ln>
        </p:spPr>
        <p:style>
          <a:lnRef idx="2">
            <a:schemeClr val="dk1"/>
          </a:lnRef>
          <a:fillRef idx="1">
            <a:schemeClr val="lt1"/>
          </a:fillRef>
          <a:effectRef idx="0">
            <a:schemeClr val="dk1"/>
          </a:effectRef>
          <a:fontRef idx="minor">
            <a:schemeClr val="dk1"/>
          </a:fontRef>
        </p:style>
        <p:txBody>
          <a:bodyPr wrap="square">
            <a:spAutoFit/>
          </a:bodyPr>
          <a:lstStyle/>
          <a:p>
            <a:pPr marL="0" lvl="1" algn="l"/>
            <a:r>
              <a:rPr lang="en-US" sz="1600" dirty="0" smtClean="0">
                <a:solidFill>
                  <a:srgbClr val="0000CC"/>
                </a:solidFill>
                <a:latin typeface="Courier New" pitchFamily="49" charset="0"/>
                <a:cs typeface="Courier New" pitchFamily="49" charset="0"/>
              </a:rPr>
              <a:t>ALTER TABLE staff</a:t>
            </a:r>
          </a:p>
          <a:p>
            <a:pPr marL="0" lvl="1" algn="l"/>
            <a:r>
              <a:rPr lang="en-US" sz="1600" dirty="0" smtClean="0">
                <a:solidFill>
                  <a:srgbClr val="0000CC"/>
                </a:solidFill>
                <a:latin typeface="Courier New" pitchFamily="49" charset="0"/>
                <a:cs typeface="Courier New" pitchFamily="49" charset="0"/>
              </a:rPr>
              <a:t>ADD PRIMARY KEY (</a:t>
            </a:r>
            <a:r>
              <a:rPr lang="en-US" sz="1600" dirty="0" err="1" smtClean="0">
                <a:solidFill>
                  <a:srgbClr val="0000CC"/>
                </a:solidFill>
                <a:latin typeface="Courier New" pitchFamily="49" charset="0"/>
                <a:cs typeface="Courier New" pitchFamily="49" charset="0"/>
              </a:rPr>
              <a:t>staffNO</a:t>
            </a:r>
            <a:r>
              <a:rPr lang="en-US" sz="1600" dirty="0" smtClean="0">
                <a:solidFill>
                  <a:srgbClr val="0000CC"/>
                </a:solidFill>
                <a:latin typeface="Courier New" pitchFamily="49" charset="0"/>
                <a:cs typeface="Courier New" pitchFamily="49" charset="0"/>
              </a:rPr>
              <a: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348" y="406400"/>
            <a:ext cx="8153400" cy="990600"/>
          </a:xfrm>
        </p:spPr>
        <p:txBody>
          <a:bodyPr/>
          <a:lstStyle/>
          <a:p>
            <a:r>
              <a:rPr lang="en-US" dirty="0" smtClean="0"/>
              <a:t>DDL in brief:</a:t>
            </a:r>
            <a:endParaRPr lang="ms-MY" dirty="0"/>
          </a:p>
        </p:txBody>
      </p:sp>
      <p:sp>
        <p:nvSpPr>
          <p:cNvPr id="3" name="Slide Number Placeholder 2"/>
          <p:cNvSpPr>
            <a:spLocks noGrp="1"/>
          </p:cNvSpPr>
          <p:nvPr>
            <p:ph type="sldNum" sz="quarter" idx="12"/>
          </p:nvPr>
        </p:nvSpPr>
        <p:spPr/>
        <p:txBody>
          <a:bodyPr>
            <a:normAutofit fontScale="85000" lnSpcReduction="20000"/>
          </a:bodyPr>
          <a:lstStyle/>
          <a:p>
            <a:pPr>
              <a:defRPr/>
            </a:pPr>
            <a:fld id="{F841019B-879B-4D80-9680-3ABF474C9014}" type="slidenum">
              <a:rPr lang="en-US" smtClean="0"/>
              <a:pPr>
                <a:defRPr/>
              </a:pPr>
              <a:t>28</a:t>
            </a:fld>
            <a:endParaRPr lang="en-US" dirty="0"/>
          </a:p>
        </p:txBody>
      </p:sp>
      <p:graphicFrame>
        <p:nvGraphicFramePr>
          <p:cNvPr id="6" name="Content Placeholder 5"/>
          <p:cNvGraphicFramePr>
            <a:graphicFrameLocks noGrp="1"/>
          </p:cNvGraphicFramePr>
          <p:nvPr>
            <p:ph sz="quarter" idx="1"/>
          </p:nvPr>
        </p:nvGraphicFramePr>
        <p:xfrm>
          <a:off x="612775" y="1600200"/>
          <a:ext cx="8153400" cy="4602480"/>
        </p:xfrm>
        <a:graphic>
          <a:graphicData uri="http://schemas.openxmlformats.org/drawingml/2006/table">
            <a:tbl>
              <a:tblPr firstRow="1" bandRow="1">
                <a:tableStyleId>{21E4AEA4-8DFA-4A89-87EB-49C32662AFE0}</a:tableStyleId>
              </a:tblPr>
              <a:tblGrid>
                <a:gridCol w="2130425"/>
                <a:gridCol w="6022975"/>
              </a:tblGrid>
              <a:tr h="370840">
                <a:tc>
                  <a:txBody>
                    <a:bodyPr/>
                    <a:lstStyle/>
                    <a:p>
                      <a:r>
                        <a:rPr lang="en-US" sz="2000" dirty="0" smtClean="0"/>
                        <a:t>SQL Statement</a:t>
                      </a:r>
                      <a:endParaRPr lang="ms-MY" sz="2000" dirty="0"/>
                    </a:p>
                  </a:txBody>
                  <a:tcPr/>
                </a:tc>
                <a:tc>
                  <a:txBody>
                    <a:bodyPr/>
                    <a:lstStyle/>
                    <a:p>
                      <a:r>
                        <a:rPr lang="en-US" sz="2000" dirty="0" smtClean="0"/>
                        <a:t>Descriptions</a:t>
                      </a:r>
                      <a:endParaRPr lang="ms-MY" sz="2000" dirty="0"/>
                    </a:p>
                  </a:txBody>
                  <a:tcPr/>
                </a:tc>
              </a:tr>
              <a:tr h="370840">
                <a:tc rowSpan="4">
                  <a:txBody>
                    <a:bodyPr/>
                    <a:lstStyle/>
                    <a:p>
                      <a:r>
                        <a:rPr lang="en-US" sz="2000" b="1" dirty="0" smtClean="0">
                          <a:solidFill>
                            <a:srgbClr val="0000CC"/>
                          </a:solidFill>
                          <a:latin typeface="Courier New" pitchFamily="49" charset="0"/>
                          <a:cs typeface="Courier New" pitchFamily="49" charset="0"/>
                        </a:rPr>
                        <a:t>CREATE TABLE </a:t>
                      </a:r>
                      <a:endParaRPr lang="ms-MY" sz="2000" dirty="0">
                        <a:latin typeface="Courier New" pitchFamily="49" charset="0"/>
                        <a:cs typeface="Courier New" pitchFamily="49" charset="0"/>
                      </a:endParaRPr>
                    </a:p>
                  </a:txBody>
                  <a:tcPr/>
                </a:tc>
                <a:tc>
                  <a:txBody>
                    <a:bodyPr/>
                    <a:lstStyle/>
                    <a:p>
                      <a:r>
                        <a:rPr lang="en-US" sz="2000" b="1" dirty="0" smtClean="0"/>
                        <a:t>Create a new table</a:t>
                      </a:r>
                    </a:p>
                    <a:p>
                      <a:pPr>
                        <a:buFontTx/>
                        <a:buChar char="-"/>
                      </a:pPr>
                      <a:r>
                        <a:rPr lang="en-US" sz="2000" dirty="0" smtClean="0"/>
                        <a:t> PK</a:t>
                      </a:r>
                    </a:p>
                  </a:txBody>
                  <a:tcPr/>
                </a:tc>
              </a:tr>
              <a:tr h="370840">
                <a:tc vMerge="1">
                  <a:txBody>
                    <a:bodyPr/>
                    <a:lstStyle/>
                    <a:p>
                      <a:endParaRPr lang="ms-MY"/>
                    </a:p>
                  </a:txBody>
                  <a:tcPr/>
                </a:tc>
                <a:tc>
                  <a:txBody>
                    <a:bodyPr/>
                    <a:lstStyle/>
                    <a:p>
                      <a:pPr>
                        <a:buFontTx/>
                        <a:buNone/>
                      </a:pPr>
                      <a:r>
                        <a:rPr lang="en-US" sz="2000" dirty="0" smtClean="0"/>
                        <a:t>  *</a:t>
                      </a:r>
                      <a:r>
                        <a:rPr kumimoji="0" lang="en-US" sz="2000" b="1" kern="1200" dirty="0" smtClean="0">
                          <a:solidFill>
                            <a:srgbClr val="0000CC"/>
                          </a:solidFill>
                          <a:latin typeface="Courier New" pitchFamily="49" charset="0"/>
                          <a:ea typeface="+mn-ea"/>
                          <a:cs typeface="Courier New" pitchFamily="49" charset="0"/>
                        </a:rPr>
                        <a:t>NOT NULL </a:t>
                      </a:r>
                      <a:r>
                        <a:rPr lang="en-US" sz="2000" baseline="0" dirty="0" smtClean="0"/>
                        <a:t>:: a column does not have a null value</a:t>
                      </a:r>
                      <a:endParaRPr lang="ms-MY" sz="2000" dirty="0"/>
                    </a:p>
                  </a:txBody>
                  <a:tcPr/>
                </a:tc>
              </a:tr>
              <a:tr h="370840">
                <a:tc vMerge="1">
                  <a:txBody>
                    <a:bodyPr/>
                    <a:lstStyle/>
                    <a:p>
                      <a:endParaRPr lang="ms-MY" dirty="0"/>
                    </a:p>
                  </a:txBody>
                  <a:tcPr/>
                </a:tc>
                <a:tc>
                  <a:txBody>
                    <a:bodyPr/>
                    <a:lstStyle/>
                    <a:p>
                      <a:pPr>
                        <a:buFontTx/>
                        <a:buNone/>
                      </a:pPr>
                      <a:r>
                        <a:rPr lang="en-US" sz="2000" dirty="0" smtClean="0"/>
                        <a:t>  *</a:t>
                      </a:r>
                      <a:r>
                        <a:rPr kumimoji="0" lang="en-US" sz="2000" b="1" kern="1200" dirty="0" smtClean="0">
                          <a:solidFill>
                            <a:srgbClr val="0000CC"/>
                          </a:solidFill>
                          <a:latin typeface="Courier New" pitchFamily="49" charset="0"/>
                          <a:ea typeface="+mn-ea"/>
                          <a:cs typeface="Courier New" pitchFamily="49" charset="0"/>
                        </a:rPr>
                        <a:t>UNIQUE</a:t>
                      </a:r>
                      <a:r>
                        <a:rPr lang="en-US" sz="2000" dirty="0" smtClean="0"/>
                        <a:t> :: a column does not have duplicate value</a:t>
                      </a:r>
                      <a:endParaRPr lang="ms-MY" sz="2000" dirty="0"/>
                    </a:p>
                  </a:txBody>
                  <a:tcPr/>
                </a:tc>
              </a:tr>
              <a:tr h="370840">
                <a:tc vMerge="1">
                  <a:txBody>
                    <a:bodyPr/>
                    <a:lstStyle/>
                    <a:p>
                      <a:endParaRPr lang="ms-MY" dirty="0"/>
                    </a:p>
                  </a:txBody>
                  <a:tcPr/>
                </a:tc>
                <a:tc>
                  <a:txBody>
                    <a:bodyPr/>
                    <a:lstStyle/>
                    <a:p>
                      <a:pPr>
                        <a:buFontTx/>
                        <a:buChar char="-"/>
                      </a:pPr>
                      <a:r>
                        <a:rPr lang="en-US" sz="2000" baseline="0" dirty="0" smtClean="0"/>
                        <a:t> FK, attributes, data types of attributes, </a:t>
                      </a:r>
                    </a:p>
                    <a:p>
                      <a:pPr>
                        <a:buFontTx/>
                        <a:buNone/>
                      </a:pPr>
                      <a:r>
                        <a:rPr lang="en-US" sz="2000" baseline="0" dirty="0" smtClean="0"/>
                        <a:t>  length of attributes</a:t>
                      </a:r>
                      <a:endParaRPr lang="ms-MY" sz="2000" dirty="0"/>
                    </a:p>
                  </a:txBody>
                  <a:tcPr/>
                </a:tc>
              </a:tr>
              <a:tr h="370840">
                <a:tc>
                  <a:txBody>
                    <a:bodyPr/>
                    <a:lstStyle/>
                    <a:p>
                      <a:pPr marL="0" algn="l" rtl="0" eaLnBrk="1" latinLnBrk="0" hangingPunct="1"/>
                      <a:r>
                        <a:rPr kumimoji="0" lang="en-US" sz="2000" b="1" kern="1200" dirty="0" smtClean="0">
                          <a:solidFill>
                            <a:srgbClr val="0000CC"/>
                          </a:solidFill>
                          <a:latin typeface="Courier New" pitchFamily="49" charset="0"/>
                          <a:ea typeface="+mn-ea"/>
                          <a:cs typeface="Courier New" pitchFamily="49" charset="0"/>
                        </a:rPr>
                        <a:t>DROP TABLE</a:t>
                      </a:r>
                      <a:endParaRPr kumimoji="0" lang="ms-MY" sz="2000" b="1" kern="1200" dirty="0" smtClean="0">
                        <a:solidFill>
                          <a:srgbClr val="0000CC"/>
                        </a:solidFill>
                        <a:latin typeface="Courier New" pitchFamily="49" charset="0"/>
                        <a:ea typeface="+mn-ea"/>
                        <a:cs typeface="Courier New" pitchFamily="49" charset="0"/>
                      </a:endParaRPr>
                    </a:p>
                  </a:txBody>
                  <a:tcPr/>
                </a:tc>
                <a:tc>
                  <a:txBody>
                    <a:bodyPr/>
                    <a:lstStyle/>
                    <a:p>
                      <a:r>
                        <a:rPr lang="en-US" sz="2000" b="1" dirty="0" smtClean="0"/>
                        <a:t>Delete table and its structure</a:t>
                      </a:r>
                    </a:p>
                    <a:p>
                      <a:r>
                        <a:rPr lang="en-US" sz="2000" dirty="0" smtClean="0"/>
                        <a:t>-</a:t>
                      </a:r>
                      <a:r>
                        <a:rPr kumimoji="0" lang="en-US" sz="2000" b="1" kern="1200" dirty="0" smtClean="0">
                          <a:solidFill>
                            <a:srgbClr val="0000CC"/>
                          </a:solidFill>
                          <a:latin typeface="Courier New" pitchFamily="49" charset="0"/>
                          <a:ea typeface="+mn-ea"/>
                          <a:cs typeface="Courier New" pitchFamily="49" charset="0"/>
                        </a:rPr>
                        <a:t>RESTRICT</a:t>
                      </a:r>
                      <a:r>
                        <a:rPr lang="en-US" sz="2000" dirty="0" smtClean="0"/>
                        <a:t> ::</a:t>
                      </a:r>
                      <a:r>
                        <a:rPr lang="en-US" sz="2000" baseline="0" dirty="0" smtClean="0"/>
                        <a:t> table with FK will not be deleted</a:t>
                      </a:r>
                      <a:endParaRPr lang="en-US" sz="2000" dirty="0" smtClean="0"/>
                    </a:p>
                    <a:p>
                      <a:r>
                        <a:rPr lang="en-US" sz="2000" baseline="0" dirty="0" smtClean="0"/>
                        <a:t>-</a:t>
                      </a:r>
                      <a:r>
                        <a:rPr kumimoji="0" lang="en-US" sz="2000" b="1" kern="1200" dirty="0" smtClean="0">
                          <a:solidFill>
                            <a:srgbClr val="0000CC"/>
                          </a:solidFill>
                          <a:latin typeface="Courier New" pitchFamily="49" charset="0"/>
                          <a:ea typeface="+mn-ea"/>
                          <a:cs typeface="Courier New" pitchFamily="49" charset="0"/>
                        </a:rPr>
                        <a:t>CASCADE</a:t>
                      </a:r>
                      <a:r>
                        <a:rPr lang="en-US" sz="2000" baseline="0" dirty="0" smtClean="0"/>
                        <a:t> :: all attribute will be deleted</a:t>
                      </a:r>
                      <a:endParaRPr lang="ms-MY" sz="2000" dirty="0"/>
                    </a:p>
                  </a:txBody>
                  <a:tcPr/>
                </a:tc>
              </a:tr>
              <a:tr h="370840">
                <a:tc>
                  <a:txBody>
                    <a:bodyPr/>
                    <a:lstStyle/>
                    <a:p>
                      <a:pPr marL="0" algn="l" rtl="0" eaLnBrk="1" latinLnBrk="0" hangingPunct="1"/>
                      <a:r>
                        <a:rPr kumimoji="0" lang="en-US" sz="2000" b="1" kern="1200" dirty="0" smtClean="0">
                          <a:solidFill>
                            <a:srgbClr val="0000CC"/>
                          </a:solidFill>
                          <a:latin typeface="Courier New" pitchFamily="49" charset="0"/>
                          <a:ea typeface="+mn-ea"/>
                          <a:cs typeface="Courier New" pitchFamily="49" charset="0"/>
                        </a:rPr>
                        <a:t>ALTER TABLE</a:t>
                      </a:r>
                      <a:endParaRPr kumimoji="0" lang="ms-MY" sz="2000" b="1" kern="1200" dirty="0" smtClean="0">
                        <a:solidFill>
                          <a:srgbClr val="0000CC"/>
                        </a:solidFill>
                        <a:latin typeface="Courier New" pitchFamily="49" charset="0"/>
                        <a:ea typeface="+mn-ea"/>
                        <a:cs typeface="Courier New" pitchFamily="49" charset="0"/>
                      </a:endParaRPr>
                    </a:p>
                  </a:txBody>
                  <a:tcPr/>
                </a:tc>
                <a:tc>
                  <a:txBody>
                    <a:bodyPr/>
                    <a:lstStyle/>
                    <a:p>
                      <a:r>
                        <a:rPr lang="en-US" sz="2000" b="1" dirty="0" smtClean="0"/>
                        <a:t>Change table attribute</a:t>
                      </a:r>
                    </a:p>
                    <a:p>
                      <a:r>
                        <a:rPr lang="en-US" sz="2000" dirty="0" smtClean="0"/>
                        <a:t>-</a:t>
                      </a:r>
                      <a:r>
                        <a:rPr kumimoji="0" lang="en-US" sz="2000" b="1" kern="1200" dirty="0" smtClean="0">
                          <a:solidFill>
                            <a:srgbClr val="0000CC"/>
                          </a:solidFill>
                          <a:latin typeface="Courier New" pitchFamily="49" charset="0"/>
                          <a:ea typeface="+mn-ea"/>
                          <a:cs typeface="Courier New" pitchFamily="49" charset="0"/>
                        </a:rPr>
                        <a:t>ADD</a:t>
                      </a:r>
                      <a:r>
                        <a:rPr lang="en-US" sz="2000" dirty="0" smtClean="0"/>
                        <a:t> </a:t>
                      </a:r>
                      <a:r>
                        <a:rPr lang="en-US" sz="2000" dirty="0" smtClean="0">
                          <a:sym typeface="Wingdings" pitchFamily="2" charset="2"/>
                        </a:rPr>
                        <a:t>::</a:t>
                      </a:r>
                      <a:r>
                        <a:rPr lang="en-US" sz="2000" baseline="0" dirty="0" smtClean="0">
                          <a:sym typeface="Wingdings" pitchFamily="2" charset="2"/>
                        </a:rPr>
                        <a:t> add table attribute</a:t>
                      </a:r>
                    </a:p>
                    <a:p>
                      <a:r>
                        <a:rPr lang="en-US" sz="2000" baseline="0" dirty="0" smtClean="0">
                          <a:sym typeface="Wingdings" pitchFamily="2" charset="2"/>
                        </a:rPr>
                        <a:t>-</a:t>
                      </a:r>
                      <a:r>
                        <a:rPr kumimoji="0" lang="en-US" sz="2000" b="1" kern="1200" dirty="0" smtClean="0">
                          <a:solidFill>
                            <a:srgbClr val="0000CC"/>
                          </a:solidFill>
                          <a:latin typeface="Courier New" pitchFamily="49" charset="0"/>
                          <a:ea typeface="+mn-ea"/>
                          <a:cs typeface="Courier New" pitchFamily="49" charset="0"/>
                          <a:sym typeface="Wingdings" pitchFamily="2" charset="2"/>
                        </a:rPr>
                        <a:t>RENAME COLUMN </a:t>
                      </a:r>
                      <a:r>
                        <a:rPr lang="en-US" sz="2000" baseline="0" dirty="0" smtClean="0">
                          <a:sym typeface="Wingdings" pitchFamily="2" charset="2"/>
                        </a:rPr>
                        <a:t>:: rename an attribute </a:t>
                      </a:r>
                      <a:endParaRPr lang="ms-MY" sz="2000" dirty="0"/>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95300" y="330200"/>
            <a:ext cx="8153400" cy="990600"/>
          </a:xfrm>
        </p:spPr>
        <p:txBody>
          <a:bodyPr/>
          <a:lstStyle/>
          <a:p>
            <a:pPr eaLnBrk="1" hangingPunct="1"/>
            <a:r>
              <a:rPr lang="en-US" dirty="0" smtClean="0"/>
              <a:t>Introduction to SQL</a:t>
            </a:r>
          </a:p>
        </p:txBody>
      </p:sp>
      <p:sp>
        <p:nvSpPr>
          <p:cNvPr id="4" name="Slide Number Placeholder 3"/>
          <p:cNvSpPr>
            <a:spLocks noGrp="1"/>
          </p:cNvSpPr>
          <p:nvPr>
            <p:ph type="sldNum" sz="quarter" idx="12"/>
          </p:nvPr>
        </p:nvSpPr>
        <p:spPr/>
        <p:txBody>
          <a:bodyPr>
            <a:normAutofit fontScale="85000" lnSpcReduction="20000"/>
          </a:bodyPr>
          <a:lstStyle/>
          <a:p>
            <a:pPr>
              <a:defRPr/>
            </a:pPr>
            <a:fld id="{45FE40C4-7697-4ACE-91A9-0A71DB3D7875}" type="slidenum">
              <a:rPr lang="en-US"/>
              <a:pPr>
                <a:defRPr/>
              </a:pPr>
              <a:t>3</a:t>
            </a:fld>
            <a:endParaRPr lang="en-US" dirty="0"/>
          </a:p>
        </p:txBody>
      </p:sp>
      <p:sp>
        <p:nvSpPr>
          <p:cNvPr id="398339" name="Rectangle 3"/>
          <p:cNvSpPr>
            <a:spLocks noGrp="1" noChangeArrowheads="1"/>
          </p:cNvSpPr>
          <p:nvPr>
            <p:ph sz="quarter" idx="1"/>
          </p:nvPr>
        </p:nvSpPr>
        <p:spPr>
          <a:xfrm>
            <a:off x="596900" y="1536700"/>
            <a:ext cx="8458200" cy="5029200"/>
          </a:xfrm>
        </p:spPr>
        <p:txBody>
          <a:bodyPr>
            <a:normAutofit/>
          </a:bodyPr>
          <a:lstStyle/>
          <a:p>
            <a:pPr marL="274320" indent="-274320" eaLnBrk="1" fontAlgn="auto" hangingPunct="1">
              <a:lnSpc>
                <a:spcPct val="150000"/>
              </a:lnSpc>
              <a:spcAft>
                <a:spcPts val="0"/>
              </a:spcAft>
              <a:buFont typeface="Wingdings 2"/>
              <a:buChar char=""/>
              <a:defRPr/>
            </a:pPr>
            <a:r>
              <a:rPr lang="en-US" sz="2000" b="1" dirty="0" smtClean="0"/>
              <a:t>Ideally, database language should allow user to:</a:t>
            </a:r>
          </a:p>
          <a:p>
            <a:pPr marL="548640" lvl="1" indent="-274320" eaLnBrk="1" fontAlgn="auto" hangingPunct="1">
              <a:lnSpc>
                <a:spcPct val="150000"/>
              </a:lnSpc>
              <a:spcAft>
                <a:spcPts val="0"/>
              </a:spcAft>
              <a:buFont typeface="Wingdings"/>
              <a:buChar char=""/>
              <a:defRPr/>
            </a:pPr>
            <a:r>
              <a:rPr lang="en-US" sz="2000" b="1" dirty="0" smtClean="0">
                <a:solidFill>
                  <a:srgbClr val="0070C0"/>
                </a:solidFill>
              </a:rPr>
              <a:t>create the database and relation structures; </a:t>
            </a:r>
          </a:p>
          <a:p>
            <a:pPr marL="548640" lvl="1" indent="-274320" eaLnBrk="1" fontAlgn="auto" hangingPunct="1">
              <a:lnSpc>
                <a:spcPct val="150000"/>
              </a:lnSpc>
              <a:spcAft>
                <a:spcPts val="0"/>
              </a:spcAft>
              <a:buFont typeface="Wingdings"/>
              <a:buChar char=""/>
              <a:defRPr/>
            </a:pPr>
            <a:r>
              <a:rPr lang="en-US" sz="2000" b="1" dirty="0" smtClean="0">
                <a:solidFill>
                  <a:srgbClr val="0070C0"/>
                </a:solidFill>
              </a:rPr>
              <a:t>perform insertion, modification, deletion of data from relations; </a:t>
            </a:r>
          </a:p>
          <a:p>
            <a:pPr marL="548640" lvl="1" indent="-274320" eaLnBrk="1" fontAlgn="auto" hangingPunct="1">
              <a:lnSpc>
                <a:spcPct val="150000"/>
              </a:lnSpc>
              <a:spcAft>
                <a:spcPts val="0"/>
              </a:spcAft>
              <a:buFont typeface="Wingdings"/>
              <a:buChar char=""/>
              <a:defRPr/>
            </a:pPr>
            <a:r>
              <a:rPr lang="en-US" sz="2000" b="1" dirty="0" smtClean="0">
                <a:solidFill>
                  <a:srgbClr val="0070C0"/>
                </a:solidFill>
              </a:rPr>
              <a:t>perform simple and complex queries.</a:t>
            </a:r>
          </a:p>
          <a:p>
            <a:pPr marL="274320" indent="-274320" eaLnBrk="1" fontAlgn="auto" hangingPunct="1">
              <a:lnSpc>
                <a:spcPct val="150000"/>
              </a:lnSpc>
              <a:spcAft>
                <a:spcPts val="0"/>
              </a:spcAft>
              <a:buFont typeface="Wingdings 2"/>
              <a:buChar char=""/>
              <a:defRPr/>
            </a:pPr>
            <a:r>
              <a:rPr lang="en-US" sz="2000" b="1" dirty="0" smtClean="0"/>
              <a:t>The language must perform these tasks with minimal user effort and command structure/syntax of the language must be easy to learn. </a:t>
            </a:r>
          </a:p>
          <a:p>
            <a:pPr marL="274320" indent="-274320" eaLnBrk="1" fontAlgn="auto" hangingPunct="1">
              <a:lnSpc>
                <a:spcPct val="150000"/>
              </a:lnSpc>
              <a:spcAft>
                <a:spcPts val="0"/>
              </a:spcAft>
              <a:buFont typeface="Wingdings 2"/>
              <a:buChar char=""/>
              <a:defRPr/>
            </a:pPr>
            <a:r>
              <a:rPr lang="en-US" sz="2000" b="1" dirty="0" smtClean="0"/>
              <a:t>The language must be portable.</a:t>
            </a:r>
            <a:endParaRPr lang="en-GB" sz="20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SQL</a:t>
            </a:r>
            <a:endParaRPr lang="ms-MY" dirty="0"/>
          </a:p>
        </p:txBody>
      </p:sp>
      <p:sp>
        <p:nvSpPr>
          <p:cNvPr id="3" name="Slide Number Placeholder 2"/>
          <p:cNvSpPr>
            <a:spLocks noGrp="1"/>
          </p:cNvSpPr>
          <p:nvPr>
            <p:ph type="sldNum" sz="quarter" idx="12"/>
          </p:nvPr>
        </p:nvSpPr>
        <p:spPr/>
        <p:txBody>
          <a:bodyPr>
            <a:normAutofit fontScale="85000" lnSpcReduction="20000"/>
          </a:bodyPr>
          <a:lstStyle/>
          <a:p>
            <a:pPr>
              <a:defRPr/>
            </a:pPr>
            <a:fld id="{F841019B-879B-4D80-9680-3ABF474C9014}" type="slidenum">
              <a:rPr lang="en-US" smtClean="0"/>
              <a:pPr>
                <a:defRPr/>
              </a:pPr>
              <a:t>4</a:t>
            </a:fld>
            <a:endParaRPr lang="en-US" dirty="0"/>
          </a:p>
        </p:txBody>
      </p:sp>
      <p:sp>
        <p:nvSpPr>
          <p:cNvPr id="4" name="Content Placeholder 3"/>
          <p:cNvSpPr>
            <a:spLocks noGrp="1"/>
          </p:cNvSpPr>
          <p:nvPr>
            <p:ph sz="quarter" idx="1"/>
          </p:nvPr>
        </p:nvSpPr>
        <p:spPr/>
        <p:txBody>
          <a:bodyPr/>
          <a:lstStyle/>
          <a:p>
            <a:r>
              <a:rPr lang="en-US" sz="2000" b="1" dirty="0" smtClean="0"/>
              <a:t>What is SQL?</a:t>
            </a:r>
          </a:p>
          <a:p>
            <a:pPr lvl="1"/>
            <a:r>
              <a:rPr lang="en-US" sz="2000" dirty="0" smtClean="0"/>
              <a:t>SQL stands for Structured Query Language </a:t>
            </a:r>
          </a:p>
          <a:p>
            <a:pPr lvl="1"/>
            <a:r>
              <a:rPr lang="en-US" sz="2000" dirty="0" smtClean="0"/>
              <a:t>SQL lets you access and manipulate databases </a:t>
            </a:r>
          </a:p>
          <a:p>
            <a:pPr lvl="1"/>
            <a:r>
              <a:rPr lang="en-US" sz="2000" dirty="0" smtClean="0"/>
              <a:t>SQL is an ANSI (American National Standards Institute) standard </a:t>
            </a:r>
          </a:p>
          <a:p>
            <a:endParaRPr lang="ms-MY"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SQL</a:t>
            </a:r>
            <a:endParaRPr lang="ms-MY" dirty="0"/>
          </a:p>
        </p:txBody>
      </p:sp>
      <p:sp>
        <p:nvSpPr>
          <p:cNvPr id="3" name="Slide Number Placeholder 2"/>
          <p:cNvSpPr>
            <a:spLocks noGrp="1"/>
          </p:cNvSpPr>
          <p:nvPr>
            <p:ph type="sldNum" sz="quarter" idx="12"/>
          </p:nvPr>
        </p:nvSpPr>
        <p:spPr/>
        <p:txBody>
          <a:bodyPr>
            <a:normAutofit fontScale="85000" lnSpcReduction="20000"/>
          </a:bodyPr>
          <a:lstStyle/>
          <a:p>
            <a:pPr>
              <a:defRPr/>
            </a:pPr>
            <a:fld id="{F841019B-879B-4D80-9680-3ABF474C9014}" type="slidenum">
              <a:rPr lang="en-US" smtClean="0"/>
              <a:pPr>
                <a:defRPr/>
              </a:pPr>
              <a:t>5</a:t>
            </a:fld>
            <a:endParaRPr lang="en-US" dirty="0"/>
          </a:p>
        </p:txBody>
      </p:sp>
      <p:sp>
        <p:nvSpPr>
          <p:cNvPr id="4" name="Content Placeholder 3"/>
          <p:cNvSpPr>
            <a:spLocks noGrp="1"/>
          </p:cNvSpPr>
          <p:nvPr>
            <p:ph sz="quarter" idx="1"/>
          </p:nvPr>
        </p:nvSpPr>
        <p:spPr/>
        <p:txBody>
          <a:bodyPr>
            <a:normAutofit/>
          </a:bodyPr>
          <a:lstStyle/>
          <a:p>
            <a:r>
              <a:rPr lang="en-US" sz="2000" b="1" dirty="0" smtClean="0"/>
              <a:t>SQL: Structured Query Language that can:</a:t>
            </a:r>
          </a:p>
          <a:p>
            <a:pPr lvl="1"/>
            <a:r>
              <a:rPr lang="en-US" sz="2000" dirty="0" smtClean="0"/>
              <a:t>SQL can execute queries against a database </a:t>
            </a:r>
          </a:p>
          <a:p>
            <a:pPr lvl="1"/>
            <a:r>
              <a:rPr lang="en-US" sz="2000" dirty="0" smtClean="0"/>
              <a:t>SQL can retrieve data from a database </a:t>
            </a:r>
          </a:p>
          <a:p>
            <a:pPr lvl="1"/>
            <a:r>
              <a:rPr lang="en-US" sz="2000" dirty="0" smtClean="0"/>
              <a:t>SQL can insert records in a database </a:t>
            </a:r>
          </a:p>
          <a:p>
            <a:pPr lvl="1"/>
            <a:r>
              <a:rPr lang="en-US" sz="2000" dirty="0" smtClean="0"/>
              <a:t>SQL can update records in a database </a:t>
            </a:r>
          </a:p>
          <a:p>
            <a:pPr lvl="1"/>
            <a:r>
              <a:rPr lang="en-US" sz="2000" dirty="0" smtClean="0"/>
              <a:t>SQL can delete records from a database </a:t>
            </a:r>
          </a:p>
          <a:p>
            <a:pPr lvl="1"/>
            <a:r>
              <a:rPr lang="en-US" sz="2000" dirty="0" smtClean="0"/>
              <a:t>SQL can create new databases </a:t>
            </a:r>
          </a:p>
          <a:p>
            <a:pPr lvl="1"/>
            <a:r>
              <a:rPr lang="en-US" sz="2000" dirty="0" smtClean="0"/>
              <a:t>SQL can create new tables in a database </a:t>
            </a:r>
          </a:p>
          <a:p>
            <a:pPr lvl="1"/>
            <a:r>
              <a:rPr lang="en-US" sz="2000" dirty="0" smtClean="0"/>
              <a:t>SQL can create stored procedures in a database </a:t>
            </a:r>
          </a:p>
          <a:p>
            <a:pPr lvl="1"/>
            <a:r>
              <a:rPr lang="en-US" sz="2000" dirty="0" smtClean="0"/>
              <a:t>SQL can create views in a database </a:t>
            </a:r>
          </a:p>
          <a:p>
            <a:pPr lvl="1"/>
            <a:r>
              <a:rPr lang="en-US" sz="2000" dirty="0" smtClean="0"/>
              <a:t>SQL can set permissions on tables, procedures, and views </a:t>
            </a:r>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95300" y="342900"/>
            <a:ext cx="8153400" cy="990600"/>
          </a:xfrm>
        </p:spPr>
        <p:txBody>
          <a:bodyPr/>
          <a:lstStyle/>
          <a:p>
            <a:pPr eaLnBrk="1" hangingPunct="1"/>
            <a:r>
              <a:rPr lang="en-US" dirty="0" smtClean="0"/>
              <a:t>Introduction to SQL</a:t>
            </a:r>
          </a:p>
        </p:txBody>
      </p:sp>
      <p:sp>
        <p:nvSpPr>
          <p:cNvPr id="4" name="Slide Number Placeholder 3"/>
          <p:cNvSpPr>
            <a:spLocks noGrp="1"/>
          </p:cNvSpPr>
          <p:nvPr>
            <p:ph type="sldNum" sz="quarter" idx="12"/>
          </p:nvPr>
        </p:nvSpPr>
        <p:spPr/>
        <p:txBody>
          <a:bodyPr>
            <a:normAutofit fontScale="85000" lnSpcReduction="20000"/>
          </a:bodyPr>
          <a:lstStyle/>
          <a:p>
            <a:pPr>
              <a:defRPr/>
            </a:pPr>
            <a:fld id="{2F3CCDDA-C085-4B44-89B3-A2DB1F7D423F}" type="slidenum">
              <a:rPr lang="en-US"/>
              <a:pPr>
                <a:defRPr/>
              </a:pPr>
              <a:t>6</a:t>
            </a:fld>
            <a:endParaRPr lang="en-US" dirty="0"/>
          </a:p>
        </p:txBody>
      </p:sp>
      <p:sp>
        <p:nvSpPr>
          <p:cNvPr id="437251" name="Rectangle 3"/>
          <p:cNvSpPr>
            <a:spLocks noGrp="1" noChangeArrowheads="1"/>
          </p:cNvSpPr>
          <p:nvPr>
            <p:ph sz="quarter" idx="1"/>
          </p:nvPr>
        </p:nvSpPr>
        <p:spPr>
          <a:xfrm>
            <a:off x="533400" y="1600200"/>
            <a:ext cx="8229600" cy="5029200"/>
          </a:xfrm>
        </p:spPr>
        <p:txBody>
          <a:bodyPr>
            <a:normAutofit/>
          </a:bodyPr>
          <a:lstStyle/>
          <a:p>
            <a:pPr marL="381000" indent="-381000">
              <a:lnSpc>
                <a:spcPct val="90000"/>
              </a:lnSpc>
              <a:buClr>
                <a:schemeClr val="accent6">
                  <a:lumMod val="50000"/>
                </a:schemeClr>
              </a:buClr>
              <a:buNone/>
              <a:defRPr/>
            </a:pPr>
            <a:r>
              <a:rPr lang="en-US" sz="2000" b="1" dirty="0" smtClean="0"/>
              <a:t>Briefly, SQL can:</a:t>
            </a:r>
          </a:p>
          <a:p>
            <a:pPr marL="800100" lvl="1" indent="-342900">
              <a:buClr>
                <a:schemeClr val="accent6">
                  <a:lumMod val="50000"/>
                </a:schemeClr>
              </a:buClr>
              <a:buFont typeface="Wingdings"/>
              <a:buChar char=""/>
              <a:defRPr/>
            </a:pPr>
            <a:r>
              <a:rPr lang="en-US" sz="2000" b="1" dirty="0" smtClean="0">
                <a:solidFill>
                  <a:srgbClr val="0070C0"/>
                </a:solidFill>
              </a:rPr>
              <a:t>create the database and relation structures; </a:t>
            </a:r>
          </a:p>
          <a:p>
            <a:pPr marL="800100" lvl="1" indent="-342900">
              <a:buClr>
                <a:schemeClr val="accent6">
                  <a:lumMod val="50000"/>
                </a:schemeClr>
              </a:buClr>
              <a:buFont typeface="Wingdings"/>
              <a:buChar char=""/>
              <a:defRPr/>
            </a:pPr>
            <a:r>
              <a:rPr lang="en-US" sz="2000" b="1" dirty="0" smtClean="0">
                <a:solidFill>
                  <a:srgbClr val="0070C0"/>
                </a:solidFill>
              </a:rPr>
              <a:t>perform insertion, modification, deletion of data from relations; </a:t>
            </a:r>
          </a:p>
          <a:p>
            <a:pPr marL="800100" lvl="1" indent="-342900">
              <a:buClr>
                <a:schemeClr val="accent6">
                  <a:lumMod val="50000"/>
                </a:schemeClr>
              </a:buClr>
              <a:buFont typeface="Wingdings"/>
              <a:buChar char=""/>
              <a:defRPr/>
            </a:pPr>
            <a:r>
              <a:rPr lang="en-US" sz="2000" b="1" dirty="0" smtClean="0">
                <a:solidFill>
                  <a:srgbClr val="0070C0"/>
                </a:solidFill>
              </a:rPr>
              <a:t>perform simple and complex queries.</a:t>
            </a:r>
          </a:p>
          <a:p>
            <a:pPr marL="381000" indent="-381000" eaLnBrk="1" fontAlgn="auto" hangingPunct="1">
              <a:lnSpc>
                <a:spcPct val="90000"/>
              </a:lnSpc>
              <a:spcAft>
                <a:spcPts val="0"/>
              </a:spcAft>
              <a:buClr>
                <a:schemeClr val="accent6">
                  <a:lumMod val="50000"/>
                </a:schemeClr>
              </a:buClr>
              <a:buFont typeface="Wingdings 2"/>
              <a:buChar char=""/>
              <a:defRPr/>
            </a:pPr>
            <a:endParaRPr lang="en-US" sz="1800" b="1" dirty="0" smtClean="0">
              <a:solidFill>
                <a:srgbClr val="0070C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dirty="0" smtClean="0"/>
              <a:t>Introduction to SQL</a:t>
            </a:r>
          </a:p>
        </p:txBody>
      </p:sp>
      <p:sp>
        <p:nvSpPr>
          <p:cNvPr id="4" name="Slide Number Placeholder 3"/>
          <p:cNvSpPr>
            <a:spLocks noGrp="1"/>
          </p:cNvSpPr>
          <p:nvPr>
            <p:ph type="sldNum" sz="quarter" idx="12"/>
          </p:nvPr>
        </p:nvSpPr>
        <p:spPr/>
        <p:txBody>
          <a:bodyPr>
            <a:normAutofit fontScale="85000" lnSpcReduction="20000"/>
          </a:bodyPr>
          <a:lstStyle/>
          <a:p>
            <a:pPr>
              <a:defRPr/>
            </a:pPr>
            <a:fld id="{2F3CCDDA-C085-4B44-89B3-A2DB1F7D423F}" type="slidenum">
              <a:rPr lang="en-US"/>
              <a:pPr>
                <a:defRPr/>
              </a:pPr>
              <a:t>7</a:t>
            </a:fld>
            <a:endParaRPr lang="en-US" dirty="0"/>
          </a:p>
        </p:txBody>
      </p:sp>
      <p:sp>
        <p:nvSpPr>
          <p:cNvPr id="5" name="Content Placeholder 4"/>
          <p:cNvSpPr>
            <a:spLocks noGrp="1"/>
          </p:cNvSpPr>
          <p:nvPr>
            <p:ph sz="quarter" idx="1"/>
          </p:nvPr>
        </p:nvSpPr>
        <p:spPr/>
        <p:txBody>
          <a:bodyPr>
            <a:noAutofit/>
          </a:bodyPr>
          <a:lstStyle/>
          <a:p>
            <a:pPr marL="381000" indent="-381000">
              <a:lnSpc>
                <a:spcPct val="90000"/>
              </a:lnSpc>
              <a:buClr>
                <a:schemeClr val="accent6">
                  <a:lumMod val="50000"/>
                </a:schemeClr>
              </a:buClr>
              <a:buNone/>
              <a:defRPr/>
            </a:pPr>
            <a:r>
              <a:rPr lang="en-US" sz="2000" b="1" dirty="0" smtClean="0"/>
              <a:t>2 major components:</a:t>
            </a:r>
          </a:p>
          <a:p>
            <a:pPr marL="381000" indent="-381000">
              <a:lnSpc>
                <a:spcPct val="90000"/>
              </a:lnSpc>
              <a:buClr>
                <a:schemeClr val="accent6">
                  <a:lumMod val="50000"/>
                </a:schemeClr>
              </a:buClr>
              <a:buNone/>
              <a:defRPr/>
            </a:pPr>
            <a:endParaRPr lang="en-US" sz="2000" b="1" dirty="0" smtClean="0"/>
          </a:p>
          <a:p>
            <a:pPr marL="800100" lvl="1" indent="-342900">
              <a:lnSpc>
                <a:spcPct val="90000"/>
              </a:lnSpc>
              <a:buClr>
                <a:schemeClr val="accent6">
                  <a:lumMod val="50000"/>
                </a:schemeClr>
              </a:buClr>
              <a:buFont typeface="Wingdings" pitchFamily="2" charset="2"/>
              <a:buAutoNum type="arabicPeriod"/>
              <a:defRPr/>
            </a:pPr>
            <a:r>
              <a:rPr lang="en-US" sz="2000" b="1" dirty="0" smtClean="0">
                <a:solidFill>
                  <a:srgbClr val="0070C0"/>
                </a:solidFill>
              </a:rPr>
              <a:t>Data Definition Language (DDL)</a:t>
            </a:r>
          </a:p>
          <a:p>
            <a:pPr marL="1219200" lvl="2" indent="-304800">
              <a:lnSpc>
                <a:spcPct val="90000"/>
              </a:lnSpc>
              <a:buClr>
                <a:schemeClr val="accent6">
                  <a:lumMod val="50000"/>
                </a:schemeClr>
              </a:buClr>
              <a:buFont typeface="Wingdings 2"/>
              <a:buChar char=""/>
              <a:defRPr/>
            </a:pPr>
            <a:r>
              <a:rPr lang="en-US" sz="2000" b="1" dirty="0" smtClean="0"/>
              <a:t>defining database structure.</a:t>
            </a:r>
          </a:p>
          <a:p>
            <a:pPr marL="1219200" lvl="2" indent="-304800">
              <a:lnSpc>
                <a:spcPct val="90000"/>
              </a:lnSpc>
              <a:buClr>
                <a:schemeClr val="accent6">
                  <a:lumMod val="50000"/>
                </a:schemeClr>
              </a:buClr>
              <a:buFont typeface="Wingdings 2"/>
              <a:buChar char=""/>
              <a:defRPr/>
            </a:pPr>
            <a:r>
              <a:rPr lang="en-US" sz="2000" b="1" dirty="0" smtClean="0"/>
              <a:t>allows database objects such as schemas, domains, tables, views and indexes to be created and destroyed. </a:t>
            </a:r>
          </a:p>
          <a:p>
            <a:pPr marL="1219200" lvl="2" indent="-304800">
              <a:lnSpc>
                <a:spcPct val="90000"/>
              </a:lnSpc>
              <a:buClr>
                <a:schemeClr val="accent6">
                  <a:lumMod val="50000"/>
                </a:schemeClr>
              </a:buClr>
              <a:buFont typeface="Wingdings 2"/>
              <a:buChar char=""/>
              <a:defRPr/>
            </a:pPr>
            <a:endParaRPr lang="en-US" sz="2000" b="1" dirty="0" smtClean="0"/>
          </a:p>
          <a:p>
            <a:pPr marL="800100" lvl="1" indent="-342900">
              <a:lnSpc>
                <a:spcPct val="90000"/>
              </a:lnSpc>
              <a:buClr>
                <a:schemeClr val="accent6">
                  <a:lumMod val="50000"/>
                </a:schemeClr>
              </a:buClr>
              <a:buFont typeface="Wingdings" pitchFamily="2" charset="2"/>
              <a:buAutoNum type="arabicPeriod" startAt="2"/>
              <a:defRPr/>
            </a:pPr>
            <a:r>
              <a:rPr lang="en-US" sz="2000" b="1" dirty="0" smtClean="0">
                <a:solidFill>
                  <a:srgbClr val="0070C0"/>
                </a:solidFill>
              </a:rPr>
              <a:t>Data Manipulation Language (DML)</a:t>
            </a:r>
          </a:p>
          <a:p>
            <a:pPr marL="1219200" lvl="2" indent="-304800">
              <a:lnSpc>
                <a:spcPct val="90000"/>
              </a:lnSpc>
              <a:buClr>
                <a:schemeClr val="accent6">
                  <a:lumMod val="50000"/>
                </a:schemeClr>
              </a:buClr>
              <a:buFont typeface="Wingdings 2"/>
              <a:buChar char=""/>
              <a:defRPr/>
            </a:pPr>
            <a:r>
              <a:rPr lang="en-US" sz="2000" b="1" dirty="0" smtClean="0"/>
              <a:t>retrieving and updating data.</a:t>
            </a:r>
          </a:p>
          <a:p>
            <a:pPr marL="1219200" lvl="2" indent="-304800">
              <a:lnSpc>
                <a:spcPct val="90000"/>
              </a:lnSpc>
              <a:buClr>
                <a:schemeClr val="accent6">
                  <a:lumMod val="50000"/>
                </a:schemeClr>
              </a:buClr>
              <a:buFont typeface="Wingdings 2"/>
              <a:buChar char=""/>
              <a:defRPr/>
            </a:pPr>
            <a:r>
              <a:rPr lang="en-US" sz="2000" b="1" dirty="0" smtClean="0"/>
              <a:t>used to populate and query the tables.</a:t>
            </a:r>
          </a:p>
          <a:p>
            <a:pPr marL="1219200" lvl="2" indent="-304800">
              <a:lnSpc>
                <a:spcPct val="90000"/>
              </a:lnSpc>
              <a:buClr>
                <a:schemeClr val="accent6">
                  <a:lumMod val="50000"/>
                </a:schemeClr>
              </a:buClr>
              <a:buFont typeface="Wingdings 2"/>
              <a:buChar char=""/>
              <a:defRPr/>
            </a:pPr>
            <a:r>
              <a:rPr lang="en-US" sz="2000" b="1" dirty="0" smtClean="0"/>
              <a:t>data manipulation.</a:t>
            </a:r>
            <a:endParaRPr lang="ms-MY"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dirty="0" smtClean="0"/>
              <a:t>Introduction to SQL</a:t>
            </a:r>
          </a:p>
        </p:txBody>
      </p:sp>
      <p:sp>
        <p:nvSpPr>
          <p:cNvPr id="4" name="Slide Number Placeholder 3"/>
          <p:cNvSpPr>
            <a:spLocks noGrp="1"/>
          </p:cNvSpPr>
          <p:nvPr>
            <p:ph type="sldNum" sz="quarter" idx="12"/>
          </p:nvPr>
        </p:nvSpPr>
        <p:spPr/>
        <p:txBody>
          <a:bodyPr>
            <a:normAutofit fontScale="85000" lnSpcReduction="20000"/>
          </a:bodyPr>
          <a:lstStyle/>
          <a:p>
            <a:pPr>
              <a:defRPr/>
            </a:pPr>
            <a:fld id="{2F3CCDDA-C085-4B44-89B3-A2DB1F7D423F}" type="slidenum">
              <a:rPr lang="en-US"/>
              <a:pPr>
                <a:defRPr/>
              </a:pPr>
              <a:t>8</a:t>
            </a:fld>
            <a:endParaRPr lang="en-US" dirty="0"/>
          </a:p>
        </p:txBody>
      </p:sp>
      <p:sp>
        <p:nvSpPr>
          <p:cNvPr id="5" name="Content Placeholder 4"/>
          <p:cNvSpPr>
            <a:spLocks noGrp="1"/>
          </p:cNvSpPr>
          <p:nvPr>
            <p:ph sz="quarter" idx="1"/>
          </p:nvPr>
        </p:nvSpPr>
        <p:spPr/>
        <p:txBody>
          <a:bodyPr>
            <a:noAutofit/>
          </a:bodyPr>
          <a:lstStyle/>
          <a:p>
            <a:pPr marL="381000" indent="-381000">
              <a:lnSpc>
                <a:spcPct val="90000"/>
              </a:lnSpc>
              <a:buClr>
                <a:schemeClr val="accent6">
                  <a:lumMod val="50000"/>
                </a:schemeClr>
              </a:buClr>
              <a:buNone/>
              <a:defRPr/>
            </a:pPr>
            <a:r>
              <a:rPr lang="en-US" sz="2000" b="1" dirty="0" smtClean="0"/>
              <a:t>2 major components:</a:t>
            </a:r>
          </a:p>
          <a:p>
            <a:pPr marL="381000" indent="-381000">
              <a:lnSpc>
                <a:spcPct val="90000"/>
              </a:lnSpc>
              <a:buClr>
                <a:schemeClr val="accent6">
                  <a:lumMod val="50000"/>
                </a:schemeClr>
              </a:buClr>
              <a:buNone/>
              <a:defRPr/>
            </a:pPr>
            <a:endParaRPr lang="en-US" sz="2000" b="1" dirty="0" smtClean="0"/>
          </a:p>
          <a:p>
            <a:pPr marL="225425" lvl="1" indent="-225425">
              <a:lnSpc>
                <a:spcPct val="90000"/>
              </a:lnSpc>
              <a:buClr>
                <a:schemeClr val="accent6">
                  <a:lumMod val="50000"/>
                </a:schemeClr>
              </a:buClr>
              <a:buFont typeface="Wingdings" pitchFamily="2" charset="2"/>
              <a:buAutoNum type="arabicPeriod"/>
              <a:defRPr/>
            </a:pPr>
            <a:r>
              <a:rPr lang="en-US" sz="2000" b="1" dirty="0" smtClean="0">
                <a:solidFill>
                  <a:srgbClr val="0070C0"/>
                </a:solidFill>
              </a:rPr>
              <a:t>Data Definition Language (DDL)</a:t>
            </a:r>
          </a:p>
          <a:p>
            <a:pPr marL="344488" lvl="1" indent="-119063">
              <a:lnSpc>
                <a:spcPct val="90000"/>
              </a:lnSpc>
              <a:buClr>
                <a:schemeClr val="accent6">
                  <a:lumMod val="50000"/>
                </a:schemeClr>
              </a:buClr>
              <a:buNone/>
              <a:tabLst>
                <a:tab pos="344488" algn="l"/>
              </a:tabLst>
              <a:defRPr/>
            </a:pPr>
            <a:r>
              <a:rPr lang="en-US" sz="2000" dirty="0" smtClean="0"/>
              <a:t>	The DDL part of SQL permits database tables to be created or deleted. It also define indexes (keys), specify links between tables, and impose constraints between tables. The most important DDL statements in SQL are:</a:t>
            </a:r>
          </a:p>
          <a:p>
            <a:pPr marL="569913" lvl="2" indent="-225425">
              <a:buFont typeface="Wingdings" pitchFamily="2" charset="2"/>
              <a:buChar char="v"/>
              <a:tabLst>
                <a:tab pos="569913" algn="l"/>
              </a:tabLst>
            </a:pPr>
            <a:r>
              <a:rPr lang="en-US" sz="2000" b="1" dirty="0" smtClean="0"/>
              <a:t>CREATE DATABASE</a:t>
            </a:r>
            <a:r>
              <a:rPr lang="en-US" sz="2000" dirty="0" smtClean="0"/>
              <a:t> - creates a new database </a:t>
            </a:r>
          </a:p>
          <a:p>
            <a:pPr marL="569913" lvl="2" indent="-225425">
              <a:buFont typeface="Wingdings" pitchFamily="2" charset="2"/>
              <a:buChar char="v"/>
              <a:tabLst>
                <a:tab pos="569913" algn="l"/>
              </a:tabLst>
            </a:pPr>
            <a:r>
              <a:rPr lang="en-US" sz="2000" b="1" dirty="0" smtClean="0"/>
              <a:t>ALTER DATABASE</a:t>
            </a:r>
            <a:r>
              <a:rPr lang="en-US" sz="2000" dirty="0" smtClean="0"/>
              <a:t> - modifies a database </a:t>
            </a:r>
          </a:p>
          <a:p>
            <a:pPr marL="569913" lvl="2" indent="-225425">
              <a:buFont typeface="Wingdings" pitchFamily="2" charset="2"/>
              <a:buChar char="v"/>
              <a:tabLst>
                <a:tab pos="569913" algn="l"/>
              </a:tabLst>
            </a:pPr>
            <a:r>
              <a:rPr lang="en-US" sz="2000" b="1" dirty="0" smtClean="0"/>
              <a:t>CREATE TABLE</a:t>
            </a:r>
            <a:r>
              <a:rPr lang="en-US" sz="2000" dirty="0" smtClean="0"/>
              <a:t> - creates a new table </a:t>
            </a:r>
          </a:p>
          <a:p>
            <a:pPr marL="569913" lvl="2" indent="-225425">
              <a:buFont typeface="Wingdings" pitchFamily="2" charset="2"/>
              <a:buChar char="v"/>
              <a:tabLst>
                <a:tab pos="569913" algn="l"/>
              </a:tabLst>
            </a:pPr>
            <a:r>
              <a:rPr lang="en-US" sz="2000" b="1" dirty="0" smtClean="0"/>
              <a:t>ALTER TABLE</a:t>
            </a:r>
            <a:r>
              <a:rPr lang="en-US" sz="2000" dirty="0" smtClean="0"/>
              <a:t> - modifies a table </a:t>
            </a:r>
          </a:p>
          <a:p>
            <a:pPr marL="569913" lvl="2" indent="-225425">
              <a:buFont typeface="Wingdings" pitchFamily="2" charset="2"/>
              <a:buChar char="v"/>
              <a:tabLst>
                <a:tab pos="569913" algn="l"/>
              </a:tabLst>
            </a:pPr>
            <a:r>
              <a:rPr lang="en-US" sz="2000" b="1" dirty="0" smtClean="0"/>
              <a:t>DROP TABLE</a:t>
            </a:r>
            <a:r>
              <a:rPr lang="en-US" sz="2000" dirty="0" smtClean="0"/>
              <a:t> </a:t>
            </a:r>
            <a:r>
              <a:rPr lang="en-US" sz="2000" dirty="0" smtClean="0"/>
              <a:t>– removes a table from a database</a:t>
            </a:r>
            <a:endParaRPr lang="en-US" sz="2000" dirty="0" smtClean="0"/>
          </a:p>
          <a:p>
            <a:pPr marL="569913" lvl="2" indent="-225425">
              <a:buFont typeface="Wingdings" pitchFamily="2" charset="2"/>
              <a:buChar char="v"/>
              <a:tabLst>
                <a:tab pos="569913" algn="l"/>
              </a:tabLst>
            </a:pPr>
            <a:r>
              <a:rPr lang="en-US" sz="2000" b="1" dirty="0" smtClean="0"/>
              <a:t>CREATE INDEX</a:t>
            </a:r>
            <a:r>
              <a:rPr lang="en-US" sz="2000" dirty="0" smtClean="0"/>
              <a:t> - creates an index (search key) </a:t>
            </a:r>
          </a:p>
          <a:p>
            <a:pPr marL="569913" lvl="2" indent="-225425">
              <a:buFont typeface="Wingdings" pitchFamily="2" charset="2"/>
              <a:buChar char="v"/>
              <a:tabLst>
                <a:tab pos="569913" algn="l"/>
              </a:tabLst>
            </a:pPr>
            <a:r>
              <a:rPr lang="en-US" sz="2000" b="1" dirty="0" smtClean="0"/>
              <a:t>DROP INDEX</a:t>
            </a:r>
            <a:r>
              <a:rPr lang="en-US" sz="2000" dirty="0" smtClean="0"/>
              <a:t> - </a:t>
            </a:r>
            <a:r>
              <a:rPr lang="en-US" sz="2000" dirty="0" smtClean="0"/>
              <a:t>removes</a:t>
            </a:r>
            <a:r>
              <a:rPr lang="en-US" sz="2000" dirty="0" smtClean="0"/>
              <a:t> </a:t>
            </a:r>
            <a:r>
              <a:rPr lang="en-US" sz="2000" dirty="0" smtClean="0"/>
              <a:t>an </a:t>
            </a:r>
            <a:r>
              <a:rPr lang="en-US" sz="2000" dirty="0" smtClean="0"/>
              <a:t>index</a:t>
            </a: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dirty="0" smtClean="0"/>
              <a:t>Introduction to SQL</a:t>
            </a:r>
          </a:p>
        </p:txBody>
      </p:sp>
      <p:sp>
        <p:nvSpPr>
          <p:cNvPr id="4" name="Slide Number Placeholder 3"/>
          <p:cNvSpPr>
            <a:spLocks noGrp="1"/>
          </p:cNvSpPr>
          <p:nvPr>
            <p:ph type="sldNum" sz="quarter" idx="12"/>
          </p:nvPr>
        </p:nvSpPr>
        <p:spPr/>
        <p:txBody>
          <a:bodyPr>
            <a:normAutofit fontScale="85000" lnSpcReduction="20000"/>
          </a:bodyPr>
          <a:lstStyle/>
          <a:p>
            <a:pPr>
              <a:defRPr/>
            </a:pPr>
            <a:fld id="{2F3CCDDA-C085-4B44-89B3-A2DB1F7D423F}" type="slidenum">
              <a:rPr lang="en-US"/>
              <a:pPr>
                <a:defRPr/>
              </a:pPr>
              <a:t>9</a:t>
            </a:fld>
            <a:endParaRPr lang="en-US" dirty="0"/>
          </a:p>
        </p:txBody>
      </p:sp>
      <p:sp>
        <p:nvSpPr>
          <p:cNvPr id="5" name="Content Placeholder 4"/>
          <p:cNvSpPr>
            <a:spLocks noGrp="1"/>
          </p:cNvSpPr>
          <p:nvPr>
            <p:ph sz="quarter" idx="1"/>
          </p:nvPr>
        </p:nvSpPr>
        <p:spPr/>
        <p:txBody>
          <a:bodyPr>
            <a:noAutofit/>
          </a:bodyPr>
          <a:lstStyle/>
          <a:p>
            <a:pPr marL="381000" indent="-381000">
              <a:lnSpc>
                <a:spcPct val="90000"/>
              </a:lnSpc>
              <a:buClr>
                <a:schemeClr val="accent6">
                  <a:lumMod val="50000"/>
                </a:schemeClr>
              </a:buClr>
              <a:buNone/>
              <a:defRPr/>
            </a:pPr>
            <a:r>
              <a:rPr lang="en-US" sz="2000" b="1" dirty="0" smtClean="0"/>
              <a:t>2 major components:</a:t>
            </a:r>
          </a:p>
          <a:p>
            <a:pPr marL="1219200" lvl="2" indent="-304800">
              <a:lnSpc>
                <a:spcPct val="90000"/>
              </a:lnSpc>
              <a:buClr>
                <a:schemeClr val="accent6">
                  <a:lumMod val="50000"/>
                </a:schemeClr>
              </a:buClr>
              <a:buNone/>
              <a:defRPr/>
            </a:pPr>
            <a:endParaRPr lang="en-US" sz="2000" b="1" dirty="0" smtClean="0"/>
          </a:p>
          <a:p>
            <a:pPr marL="166688" lvl="1" indent="-166688">
              <a:lnSpc>
                <a:spcPct val="90000"/>
              </a:lnSpc>
              <a:buClr>
                <a:schemeClr val="accent6">
                  <a:lumMod val="50000"/>
                </a:schemeClr>
              </a:buClr>
              <a:buFont typeface="Wingdings" pitchFamily="2" charset="2"/>
              <a:buAutoNum type="arabicPeriod" startAt="2"/>
              <a:defRPr/>
            </a:pPr>
            <a:r>
              <a:rPr lang="en-US" sz="2000" b="1" dirty="0" smtClean="0">
                <a:solidFill>
                  <a:srgbClr val="0070C0"/>
                </a:solidFill>
              </a:rPr>
              <a:t>Data Manipulation Language (DML)</a:t>
            </a:r>
          </a:p>
          <a:p>
            <a:pPr marL="344488" lvl="1" indent="-225425">
              <a:lnSpc>
                <a:spcPct val="90000"/>
              </a:lnSpc>
              <a:buClr>
                <a:srgbClr val="D19049">
                  <a:lumMod val="50000"/>
                </a:srgbClr>
              </a:buClr>
              <a:buNone/>
              <a:defRPr/>
            </a:pPr>
            <a:r>
              <a:rPr lang="en-US" sz="2000" b="1" dirty="0" smtClean="0">
                <a:solidFill>
                  <a:srgbClr val="0070C0"/>
                </a:solidFill>
              </a:rPr>
              <a:t>	</a:t>
            </a:r>
            <a:r>
              <a:rPr lang="en-US" sz="2000" dirty="0" smtClean="0">
                <a:solidFill>
                  <a:prstClr val="black"/>
                </a:solidFill>
              </a:rPr>
              <a:t>The query and update commands form the DML part of SQL:</a:t>
            </a:r>
            <a:endParaRPr lang="en-US" sz="2000" dirty="0" smtClean="0">
              <a:solidFill>
                <a:srgbClr val="0070C0"/>
              </a:solidFill>
            </a:endParaRPr>
          </a:p>
          <a:p>
            <a:pPr marL="569913" lvl="2" indent="-225425">
              <a:buClr>
                <a:srgbClr val="CCB400"/>
              </a:buClr>
              <a:buFont typeface="Wingdings" pitchFamily="2" charset="2"/>
              <a:buChar char="v"/>
              <a:tabLst>
                <a:tab pos="569913" algn="l"/>
              </a:tabLst>
            </a:pPr>
            <a:r>
              <a:rPr lang="ms-MY" sz="2000" b="1" dirty="0" smtClean="0">
                <a:solidFill>
                  <a:prstClr val="black"/>
                </a:solidFill>
              </a:rPr>
              <a:t>SELECT </a:t>
            </a:r>
            <a:r>
              <a:rPr lang="ms-MY" sz="2000" dirty="0" smtClean="0">
                <a:solidFill>
                  <a:prstClr val="black"/>
                </a:solidFill>
              </a:rPr>
              <a:t>- extracts data from a database </a:t>
            </a:r>
          </a:p>
          <a:p>
            <a:pPr marL="569913" lvl="2" indent="-225425">
              <a:buClr>
                <a:srgbClr val="CCB400"/>
              </a:buClr>
              <a:buFont typeface="Wingdings" pitchFamily="2" charset="2"/>
              <a:buChar char="v"/>
              <a:tabLst>
                <a:tab pos="569913" algn="l"/>
              </a:tabLst>
            </a:pPr>
            <a:r>
              <a:rPr lang="ms-MY" sz="2000" b="1" dirty="0" smtClean="0">
                <a:solidFill>
                  <a:prstClr val="black"/>
                </a:solidFill>
              </a:rPr>
              <a:t>UPDATE</a:t>
            </a:r>
            <a:r>
              <a:rPr lang="ms-MY" sz="2000" dirty="0" smtClean="0">
                <a:solidFill>
                  <a:prstClr val="black"/>
                </a:solidFill>
              </a:rPr>
              <a:t> - updates data in a database </a:t>
            </a:r>
          </a:p>
          <a:p>
            <a:pPr marL="569913" lvl="2" indent="-225425">
              <a:buClr>
                <a:srgbClr val="CCB400"/>
              </a:buClr>
              <a:buFont typeface="Wingdings" pitchFamily="2" charset="2"/>
              <a:buChar char="v"/>
              <a:tabLst>
                <a:tab pos="569913" algn="l"/>
              </a:tabLst>
            </a:pPr>
            <a:r>
              <a:rPr lang="ms-MY" sz="2000" b="1" dirty="0" smtClean="0">
                <a:solidFill>
                  <a:prstClr val="black"/>
                </a:solidFill>
              </a:rPr>
              <a:t>DELETE</a:t>
            </a:r>
            <a:r>
              <a:rPr lang="ms-MY" sz="2000" dirty="0" smtClean="0">
                <a:solidFill>
                  <a:prstClr val="black"/>
                </a:solidFill>
              </a:rPr>
              <a:t> - deletes data from a database </a:t>
            </a:r>
          </a:p>
          <a:p>
            <a:pPr marL="569913" lvl="2" indent="-225425">
              <a:buClr>
                <a:srgbClr val="CCB400"/>
              </a:buClr>
              <a:buFont typeface="Wingdings" pitchFamily="2" charset="2"/>
              <a:buChar char="v"/>
              <a:tabLst>
                <a:tab pos="569913" algn="l"/>
              </a:tabLst>
            </a:pPr>
            <a:r>
              <a:rPr lang="ms-MY" sz="2000" b="1" dirty="0" smtClean="0">
                <a:solidFill>
                  <a:prstClr val="black"/>
                </a:solidFill>
              </a:rPr>
              <a:t>INSERT INTO </a:t>
            </a:r>
            <a:r>
              <a:rPr lang="ms-MY" sz="2000" dirty="0" smtClean="0">
                <a:solidFill>
                  <a:prstClr val="black"/>
                </a:solidFill>
              </a:rPr>
              <a:t>- inserts new data into a database </a:t>
            </a:r>
          </a:p>
          <a:p>
            <a:pPr marL="800100" lvl="1" indent="-342900">
              <a:lnSpc>
                <a:spcPct val="90000"/>
              </a:lnSpc>
              <a:buClr>
                <a:schemeClr val="accent6">
                  <a:lumMod val="50000"/>
                </a:schemeClr>
              </a:buClr>
              <a:buNone/>
              <a:defRPr/>
            </a:pPr>
            <a:endParaRPr lang="en-US" sz="2000" b="1" dirty="0" smtClean="0">
              <a:solidFill>
                <a:srgbClr val="0070C0"/>
              </a:solidFill>
            </a:endParaRPr>
          </a:p>
          <a:p>
            <a:pPr marL="800100" lvl="1" indent="-342900">
              <a:lnSpc>
                <a:spcPct val="90000"/>
              </a:lnSpc>
              <a:buClr>
                <a:schemeClr val="accent6">
                  <a:lumMod val="50000"/>
                </a:schemeClr>
              </a:buClr>
              <a:buNone/>
              <a:defRPr/>
            </a:pPr>
            <a:r>
              <a:rPr lang="en-US" sz="2000" dirty="0" smtClean="0"/>
              <a:t>	</a:t>
            </a:r>
            <a:endParaRPr lang="en-US" sz="2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8575</TotalTime>
  <Words>1462</Words>
  <Application>Microsoft Office PowerPoint</Application>
  <PresentationFormat>On-screen Show (4:3)</PresentationFormat>
  <Paragraphs>397</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Median</vt:lpstr>
      <vt:lpstr>STRUCTURED QUERY LANGUAGE (SQL)</vt:lpstr>
      <vt:lpstr>Objectives</vt:lpstr>
      <vt:lpstr>Introduction to SQL</vt:lpstr>
      <vt:lpstr>Introduction to SQL</vt:lpstr>
      <vt:lpstr>Introduction to SQL</vt:lpstr>
      <vt:lpstr>Introduction to SQL</vt:lpstr>
      <vt:lpstr>Introduction to SQL</vt:lpstr>
      <vt:lpstr>Introduction to SQL</vt:lpstr>
      <vt:lpstr>Introduction to SQL</vt:lpstr>
      <vt:lpstr>Advantages of SQL</vt:lpstr>
      <vt:lpstr>Writing SQL Commands</vt:lpstr>
      <vt:lpstr>Writing SQL Commands</vt:lpstr>
      <vt:lpstr>SQL Statement Example</vt:lpstr>
      <vt:lpstr>SQL Limitations</vt:lpstr>
      <vt:lpstr>SQL Constraints</vt:lpstr>
      <vt:lpstr>SQL Constraints</vt:lpstr>
      <vt:lpstr>Literals</vt:lpstr>
      <vt:lpstr>DDL</vt:lpstr>
      <vt:lpstr>Data Definition Languages (DDL)</vt:lpstr>
      <vt:lpstr>Data Definition Language (DDL)</vt:lpstr>
      <vt:lpstr>DDL: Data Type</vt:lpstr>
      <vt:lpstr>DDL: Create Table</vt:lpstr>
      <vt:lpstr>DDL: Create Table</vt:lpstr>
      <vt:lpstr>DDL: Create Table</vt:lpstr>
      <vt:lpstr>DDL: Create Table</vt:lpstr>
      <vt:lpstr>DDL: Drop Table</vt:lpstr>
      <vt:lpstr>DDL: Alter Table</vt:lpstr>
      <vt:lpstr>DDL in brief:</vt:lpstr>
    </vt:vector>
  </TitlesOfParts>
  <Company>... ... ..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ct baya</dc:creator>
  <cp:lastModifiedBy>Eizan Aziz</cp:lastModifiedBy>
  <cp:revision>245</cp:revision>
  <dcterms:created xsi:type="dcterms:W3CDTF">2006-10-24T00:04:08Z</dcterms:created>
  <dcterms:modified xsi:type="dcterms:W3CDTF">2012-02-10T01:30:36Z</dcterms:modified>
</cp:coreProperties>
</file>